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7" r:id="rId4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</p:sldIdLst>
  <p:sldSz cx="12192000" cy="6858000"/>
  <p:notesSz cx="6858000" cy="9144000"/>
  <p:custDataLst>
    <p:tags r:id="rId3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6" Type="http://schemas.openxmlformats.org/officeDocument/2006/relationships/tags" Target="tags/tag302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err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image" Target="../media/image2.png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image" Target="../media/image3.png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60.xml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image" Target="../media/image1.png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VCG21126369532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6000" contrast="30000"/>
          </a:blip>
          <a:stretch>
            <a:fillRect/>
          </a:stretch>
        </p:blipFill>
        <p:spPr>
          <a:xfrm>
            <a:off x="0" y="0"/>
            <a:ext cx="12192000" cy="6856095"/>
          </a:xfrm>
          <a:prstGeom prst="rect">
            <a:avLst/>
          </a:prstGeom>
        </p:spPr>
      </p:pic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9214485" y="5028749"/>
            <a:ext cx="1965960" cy="469265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ctr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1400" b="0" i="0" u="none" strike="noStrike" kern="1200" cap="none" spc="0" normalizeH="0" baseline="0" noProof="1" dirty="0">
                <a:solidFill>
                  <a:srgbClr val="FFFFFF"/>
                </a:solidFill>
                <a:latin typeface="+mn-lt"/>
                <a:sym typeface="+mn-ea"/>
              </a:defRPr>
            </a:lvl1pPr>
          </a:lstStyle>
          <a:p>
            <a:pPr lvl="0" algn="ctr" fontAlgn="ctr">
              <a:buClrTx/>
              <a:buSzTx/>
              <a:buFontTx/>
            </a:pPr>
            <a:r>
              <a:rPr dirty="0">
                <a:sym typeface="+mn-ea"/>
              </a:rPr>
              <a:t>Click to add text</a:t>
            </a:r>
            <a:endParaRPr dirty="0">
              <a:sym typeface="+mn-ea"/>
            </a:endParaRPr>
          </a:p>
        </p:txBody>
      </p:sp>
      <p:sp>
        <p:nvSpPr>
          <p:cNvPr id="8" name="副标题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4318458" y="897439"/>
            <a:ext cx="6941997" cy="1047115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r" defTabSz="914400" rtl="0" eaLnBrk="1" fontAlgn="ctr" latinLnBrk="0" hangingPunct="1">
              <a:lnSpc>
                <a:spcPct val="150000"/>
              </a:lnSpc>
              <a:buClrTx/>
              <a:buSzTx/>
              <a:buFontTx/>
              <a:buNone/>
              <a:defRPr kumimoji="0" sz="2800" b="0" i="0" u="none" strike="noStrike" kern="1200" cap="none" spc="0" normalizeH="0" baseline="0" noProof="1" dirty="0" err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accent1"/>
                    </a:gs>
                  </a:gsLst>
                  <a:lin ang="15600000" scaled="0"/>
                </a:gradFill>
                <a:latin typeface="+mj-lt"/>
                <a:sym typeface="+mn-ea"/>
              </a:defRPr>
            </a:lvl1pPr>
          </a:lstStyle>
          <a:p>
            <a:pPr lvl="0" algn="r" fontAlgn="ctr">
              <a:lnSpc>
                <a:spcPct val="150000"/>
              </a:lnSpc>
              <a:buClrTx/>
              <a:buSzTx/>
              <a:buFontTx/>
            </a:pPr>
            <a:r>
              <a:rPr dirty="0" err="1">
                <a:sym typeface="+mn-ea"/>
              </a:rPr>
              <a:t>Click to add text</a:t>
            </a:r>
            <a:endParaRPr dirty="0" err="1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4324173" y="1952174"/>
            <a:ext cx="6941998" cy="3021478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rmAutofit/>
          </a:bodyPr>
          <a:lstStyle>
            <a:lvl1pPr marL="0" marR="0" lvl="0" algn="r" defTabSz="914400" rtl="0" eaLnBrk="1" fontAlgn="ctr" latinLnBrk="0" hangingPunct="1">
              <a:lnSpc>
                <a:spcPct val="120000"/>
              </a:lnSpc>
              <a:buClrTx/>
              <a:buSzTx/>
              <a:buFontTx/>
              <a:buNone/>
              <a:defRPr kumimoji="0" lang="en-US" sz="4500" b="0" i="0" u="none" strike="noStrike" kern="1200" cap="none" spc="0" normalizeH="0" baseline="0" noProof="1" dirty="0">
                <a:solidFill>
                  <a:srgbClr val="FFFFFF"/>
                </a:solidFill>
                <a:latin typeface="+mj-lt"/>
                <a:sym typeface="+mn-ea"/>
              </a:defRPr>
            </a:lvl1pPr>
          </a:lstStyle>
          <a:p>
            <a:pPr lvl="0" algn="r" fontAlgn="ctr">
              <a:lnSpc>
                <a:spcPct val="120000"/>
              </a:lnSpc>
              <a:buClrTx/>
              <a:buSzTx/>
              <a:buFontTx/>
            </a:pPr>
            <a:r>
              <a:rPr lang="en-US" dirty="0">
                <a:sym typeface="+mn-ea"/>
              </a:rPr>
              <a:t>Click to add title</a:t>
            </a:r>
            <a:endParaRPr 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18000" contrast="30000"/>
          </a:blip>
          <a:stretch>
            <a:fillRect/>
          </a:stretch>
        </p:blipFill>
        <p:spPr>
          <a:xfrm>
            <a:off x="0" y="0"/>
            <a:ext cx="12186920" cy="6858000"/>
          </a:xfrm>
          <a:prstGeom prst="rect">
            <a:avLst/>
          </a:prstGeom>
        </p:spPr>
      </p:pic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4"/>
            </p:custDataLst>
          </p:nvPr>
        </p:nvSpPr>
        <p:spPr>
          <a:xfrm>
            <a:off x="3607435" y="981710"/>
            <a:ext cx="4982210" cy="1102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6000" b="0" i="0" u="none" strike="noStrike" kern="1200" cap="none" spc="0" normalizeH="0" baseline="0" noProof="1">
                <a:solidFill>
                  <a:srgbClr val="FFFFFF"/>
                </a:solidFill>
                <a:latin typeface="+mj-lt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lang="en-US" dirty="0">
                <a:sym typeface="+mn-ea"/>
              </a:rPr>
              <a:t>Click to add title</a:t>
            </a:r>
            <a:endParaRPr lang="en-US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9" name="任意多边形: 形状 8"/>
          <p:cNvSpPr/>
          <p:nvPr userDrawn="1">
            <p:custDataLst>
              <p:tags r:id="rId8"/>
            </p:custDataLst>
          </p:nvPr>
        </p:nvSpPr>
        <p:spPr>
          <a:xfrm>
            <a:off x="4104901" y="871398"/>
            <a:ext cx="3984116" cy="560984"/>
          </a:xfrm>
          <a:custGeom>
            <a:avLst/>
            <a:gdLst/>
            <a:ahLst/>
            <a:cxnLst/>
            <a:rect l="l" t="t" r="r" b="b"/>
            <a:pathLst>
              <a:path w="3984116" h="560984">
                <a:moveTo>
                  <a:pt x="780364" y="119329"/>
                </a:moveTo>
                <a:cubicBezTo>
                  <a:pt x="741044" y="119329"/>
                  <a:pt x="710183" y="133502"/>
                  <a:pt x="687781" y="161849"/>
                </a:cubicBezTo>
                <a:cubicBezTo>
                  <a:pt x="665378" y="190195"/>
                  <a:pt x="654176" y="229743"/>
                  <a:pt x="654176" y="280492"/>
                </a:cubicBezTo>
                <a:cubicBezTo>
                  <a:pt x="654176" y="331241"/>
                  <a:pt x="665378" y="370789"/>
                  <a:pt x="687781" y="399136"/>
                </a:cubicBezTo>
                <a:cubicBezTo>
                  <a:pt x="710183" y="427482"/>
                  <a:pt x="741044" y="441655"/>
                  <a:pt x="780364" y="441655"/>
                </a:cubicBezTo>
                <a:cubicBezTo>
                  <a:pt x="819683" y="441655"/>
                  <a:pt x="850544" y="427482"/>
                  <a:pt x="872947" y="399136"/>
                </a:cubicBezTo>
                <a:cubicBezTo>
                  <a:pt x="895349" y="370789"/>
                  <a:pt x="906551" y="331241"/>
                  <a:pt x="906551" y="280492"/>
                </a:cubicBezTo>
                <a:cubicBezTo>
                  <a:pt x="906551" y="229743"/>
                  <a:pt x="895349" y="190195"/>
                  <a:pt x="872947" y="161849"/>
                </a:cubicBezTo>
                <a:cubicBezTo>
                  <a:pt x="850544" y="133502"/>
                  <a:pt x="819683" y="119329"/>
                  <a:pt x="780364" y="119329"/>
                </a:cubicBezTo>
                <a:close/>
                <a:moveTo>
                  <a:pt x="3086023" y="9601"/>
                </a:moveTo>
                <a:lnTo>
                  <a:pt x="3511219" y="9601"/>
                </a:lnTo>
                <a:lnTo>
                  <a:pt x="3511219" y="128930"/>
                </a:lnTo>
                <a:lnTo>
                  <a:pt x="3362400" y="128930"/>
                </a:lnTo>
                <a:lnTo>
                  <a:pt x="3362400" y="551383"/>
                </a:lnTo>
                <a:lnTo>
                  <a:pt x="3234842" y="551383"/>
                </a:lnTo>
                <a:lnTo>
                  <a:pt x="3234842" y="128930"/>
                </a:lnTo>
                <a:lnTo>
                  <a:pt x="3086023" y="128930"/>
                </a:lnTo>
                <a:close/>
                <a:moveTo>
                  <a:pt x="2567787" y="9601"/>
                </a:moveTo>
                <a:lnTo>
                  <a:pt x="2684373" y="9601"/>
                </a:lnTo>
                <a:lnTo>
                  <a:pt x="2892170" y="316840"/>
                </a:lnTo>
                <a:lnTo>
                  <a:pt x="2896285" y="316840"/>
                </a:lnTo>
                <a:lnTo>
                  <a:pt x="2896285" y="9601"/>
                </a:lnTo>
                <a:lnTo>
                  <a:pt x="3023844" y="9601"/>
                </a:lnTo>
                <a:lnTo>
                  <a:pt x="3023844" y="551383"/>
                </a:lnTo>
                <a:lnTo>
                  <a:pt x="2914116" y="551383"/>
                </a:lnTo>
                <a:lnTo>
                  <a:pt x="2699461" y="244145"/>
                </a:lnTo>
                <a:lnTo>
                  <a:pt x="2695346" y="244145"/>
                </a:lnTo>
                <a:lnTo>
                  <a:pt x="2695346" y="551383"/>
                </a:lnTo>
                <a:lnTo>
                  <a:pt x="2567787" y="551383"/>
                </a:lnTo>
                <a:close/>
                <a:moveTo>
                  <a:pt x="2120112" y="9601"/>
                </a:moveTo>
                <a:lnTo>
                  <a:pt x="2488387" y="9601"/>
                </a:lnTo>
                <a:lnTo>
                  <a:pt x="2488387" y="124816"/>
                </a:lnTo>
                <a:lnTo>
                  <a:pt x="2247670" y="124816"/>
                </a:lnTo>
                <a:lnTo>
                  <a:pt x="2247670" y="219456"/>
                </a:lnTo>
                <a:lnTo>
                  <a:pt x="2475356" y="219456"/>
                </a:lnTo>
                <a:lnTo>
                  <a:pt x="2475356" y="334670"/>
                </a:lnTo>
                <a:lnTo>
                  <a:pt x="2247670" y="334670"/>
                </a:lnTo>
                <a:lnTo>
                  <a:pt x="2247670" y="436169"/>
                </a:lnTo>
                <a:lnTo>
                  <a:pt x="2496616" y="436169"/>
                </a:lnTo>
                <a:lnTo>
                  <a:pt x="2496616" y="551383"/>
                </a:lnTo>
                <a:lnTo>
                  <a:pt x="2120112" y="551383"/>
                </a:lnTo>
                <a:close/>
                <a:moveTo>
                  <a:pt x="1628698" y="9601"/>
                </a:moveTo>
                <a:lnTo>
                  <a:pt x="2053894" y="9601"/>
                </a:lnTo>
                <a:lnTo>
                  <a:pt x="2053894" y="128930"/>
                </a:lnTo>
                <a:lnTo>
                  <a:pt x="1905075" y="128930"/>
                </a:lnTo>
                <a:lnTo>
                  <a:pt x="1905075" y="551383"/>
                </a:lnTo>
                <a:lnTo>
                  <a:pt x="1777517" y="551383"/>
                </a:lnTo>
                <a:lnTo>
                  <a:pt x="1777517" y="128930"/>
                </a:lnTo>
                <a:lnTo>
                  <a:pt x="1628698" y="128930"/>
                </a:lnTo>
                <a:close/>
                <a:moveTo>
                  <a:pt x="1110462" y="9601"/>
                </a:moveTo>
                <a:lnTo>
                  <a:pt x="1227048" y="9601"/>
                </a:lnTo>
                <a:lnTo>
                  <a:pt x="1434845" y="316840"/>
                </a:lnTo>
                <a:lnTo>
                  <a:pt x="1438960" y="316840"/>
                </a:lnTo>
                <a:lnTo>
                  <a:pt x="1438960" y="9601"/>
                </a:lnTo>
                <a:lnTo>
                  <a:pt x="1566519" y="9601"/>
                </a:lnTo>
                <a:lnTo>
                  <a:pt x="1566519" y="551383"/>
                </a:lnTo>
                <a:lnTo>
                  <a:pt x="1456791" y="551383"/>
                </a:lnTo>
                <a:lnTo>
                  <a:pt x="1242135" y="244145"/>
                </a:lnTo>
                <a:lnTo>
                  <a:pt x="1238021" y="244145"/>
                </a:lnTo>
                <a:lnTo>
                  <a:pt x="1238021" y="551383"/>
                </a:lnTo>
                <a:lnTo>
                  <a:pt x="1110462" y="551383"/>
                </a:lnTo>
                <a:close/>
                <a:moveTo>
                  <a:pt x="3773576" y="0"/>
                </a:moveTo>
                <a:cubicBezTo>
                  <a:pt x="3871417" y="0"/>
                  <a:pt x="3941597" y="43891"/>
                  <a:pt x="3984116" y="131674"/>
                </a:cubicBezTo>
                <a:lnTo>
                  <a:pt x="3874388" y="182423"/>
                </a:lnTo>
                <a:cubicBezTo>
                  <a:pt x="3862959" y="158191"/>
                  <a:pt x="3849014" y="140932"/>
                  <a:pt x="3832555" y="130645"/>
                </a:cubicBezTo>
                <a:cubicBezTo>
                  <a:pt x="3816095" y="120358"/>
                  <a:pt x="3795979" y="115214"/>
                  <a:pt x="3772204" y="115214"/>
                </a:cubicBezTo>
                <a:cubicBezTo>
                  <a:pt x="3750716" y="115214"/>
                  <a:pt x="3732542" y="119901"/>
                  <a:pt x="3717683" y="129273"/>
                </a:cubicBezTo>
                <a:cubicBezTo>
                  <a:pt x="3702824" y="138646"/>
                  <a:pt x="3695395" y="150419"/>
                  <a:pt x="3695395" y="164592"/>
                </a:cubicBezTo>
                <a:cubicBezTo>
                  <a:pt x="3695395" y="174193"/>
                  <a:pt x="3698252" y="182080"/>
                  <a:pt x="3703967" y="188252"/>
                </a:cubicBezTo>
                <a:cubicBezTo>
                  <a:pt x="3709682" y="194424"/>
                  <a:pt x="3719626" y="200482"/>
                  <a:pt x="3733799" y="206426"/>
                </a:cubicBezTo>
                <a:cubicBezTo>
                  <a:pt x="3747973" y="212369"/>
                  <a:pt x="3769004" y="218999"/>
                  <a:pt x="3796893" y="226314"/>
                </a:cubicBezTo>
                <a:cubicBezTo>
                  <a:pt x="3833012" y="235458"/>
                  <a:pt x="3863416" y="245173"/>
                  <a:pt x="3888104" y="255460"/>
                </a:cubicBezTo>
                <a:cubicBezTo>
                  <a:pt x="3912793" y="265747"/>
                  <a:pt x="3934510" y="281864"/>
                  <a:pt x="3953255" y="303809"/>
                </a:cubicBezTo>
                <a:cubicBezTo>
                  <a:pt x="3972001" y="325755"/>
                  <a:pt x="3981373" y="355016"/>
                  <a:pt x="3981373" y="391592"/>
                </a:cubicBezTo>
                <a:cubicBezTo>
                  <a:pt x="3981373" y="425425"/>
                  <a:pt x="3972230" y="455143"/>
                  <a:pt x="3953941" y="480746"/>
                </a:cubicBezTo>
                <a:cubicBezTo>
                  <a:pt x="3935653" y="506349"/>
                  <a:pt x="3910164" y="526123"/>
                  <a:pt x="3877475" y="540067"/>
                </a:cubicBezTo>
                <a:cubicBezTo>
                  <a:pt x="3844785" y="554012"/>
                  <a:pt x="3807409" y="560984"/>
                  <a:pt x="3765346" y="560984"/>
                </a:cubicBezTo>
                <a:cubicBezTo>
                  <a:pt x="3713683" y="560984"/>
                  <a:pt x="3668763" y="548526"/>
                  <a:pt x="3630586" y="523608"/>
                </a:cubicBezTo>
                <a:cubicBezTo>
                  <a:pt x="3592410" y="498691"/>
                  <a:pt x="3564178" y="465658"/>
                  <a:pt x="3545890" y="424510"/>
                </a:cubicBezTo>
                <a:lnTo>
                  <a:pt x="3656304" y="374447"/>
                </a:lnTo>
                <a:cubicBezTo>
                  <a:pt x="3665448" y="398221"/>
                  <a:pt x="3679621" y="416052"/>
                  <a:pt x="3698824" y="427939"/>
                </a:cubicBezTo>
                <a:cubicBezTo>
                  <a:pt x="3718026" y="439826"/>
                  <a:pt x="3740429" y="445770"/>
                  <a:pt x="3766032" y="445770"/>
                </a:cubicBezTo>
                <a:cubicBezTo>
                  <a:pt x="3792092" y="445770"/>
                  <a:pt x="3812781" y="441541"/>
                  <a:pt x="3828097" y="433083"/>
                </a:cubicBezTo>
                <a:cubicBezTo>
                  <a:pt x="3843413" y="424624"/>
                  <a:pt x="3851071" y="413080"/>
                  <a:pt x="3851071" y="398450"/>
                </a:cubicBezTo>
                <a:cubicBezTo>
                  <a:pt x="3851071" y="388391"/>
                  <a:pt x="3848328" y="379933"/>
                  <a:pt x="3842841" y="373075"/>
                </a:cubicBezTo>
                <a:cubicBezTo>
                  <a:pt x="3837355" y="366217"/>
                  <a:pt x="3827411" y="359702"/>
                  <a:pt x="3813009" y="353530"/>
                </a:cubicBezTo>
                <a:cubicBezTo>
                  <a:pt x="3798608" y="347358"/>
                  <a:pt x="3777691" y="340614"/>
                  <a:pt x="3750258" y="333299"/>
                </a:cubicBezTo>
                <a:cubicBezTo>
                  <a:pt x="3713225" y="323240"/>
                  <a:pt x="3682479" y="313068"/>
                  <a:pt x="3658018" y="302781"/>
                </a:cubicBezTo>
                <a:cubicBezTo>
                  <a:pt x="3633558" y="292494"/>
                  <a:pt x="3611956" y="276263"/>
                  <a:pt x="3593210" y="254089"/>
                </a:cubicBezTo>
                <a:cubicBezTo>
                  <a:pt x="3574465" y="231915"/>
                  <a:pt x="3565092" y="202768"/>
                  <a:pt x="3565092" y="166649"/>
                </a:cubicBezTo>
                <a:cubicBezTo>
                  <a:pt x="3565092" y="134645"/>
                  <a:pt x="3574351" y="105956"/>
                  <a:pt x="3592868" y="80581"/>
                </a:cubicBezTo>
                <a:cubicBezTo>
                  <a:pt x="3611384" y="55207"/>
                  <a:pt x="3636530" y="35433"/>
                  <a:pt x="3668305" y="21260"/>
                </a:cubicBezTo>
                <a:cubicBezTo>
                  <a:pt x="3700081" y="7086"/>
                  <a:pt x="3735171" y="0"/>
                  <a:pt x="3773576" y="0"/>
                </a:cubicBezTo>
                <a:close/>
                <a:moveTo>
                  <a:pt x="780364" y="0"/>
                </a:moveTo>
                <a:cubicBezTo>
                  <a:pt x="832942" y="0"/>
                  <a:pt x="878433" y="11201"/>
                  <a:pt x="916838" y="33604"/>
                </a:cubicBezTo>
                <a:cubicBezTo>
                  <a:pt x="955243" y="56007"/>
                  <a:pt x="984846" y="88239"/>
                  <a:pt x="1005649" y="130302"/>
                </a:cubicBezTo>
                <a:cubicBezTo>
                  <a:pt x="1026451" y="172364"/>
                  <a:pt x="1036853" y="222428"/>
                  <a:pt x="1036853" y="280492"/>
                </a:cubicBezTo>
                <a:cubicBezTo>
                  <a:pt x="1036853" y="338557"/>
                  <a:pt x="1026451" y="388620"/>
                  <a:pt x="1005649" y="430682"/>
                </a:cubicBezTo>
                <a:cubicBezTo>
                  <a:pt x="984846" y="472745"/>
                  <a:pt x="955243" y="504977"/>
                  <a:pt x="916838" y="527380"/>
                </a:cubicBezTo>
                <a:cubicBezTo>
                  <a:pt x="878433" y="549783"/>
                  <a:pt x="832942" y="560984"/>
                  <a:pt x="780364" y="560984"/>
                </a:cubicBezTo>
                <a:cubicBezTo>
                  <a:pt x="727786" y="560984"/>
                  <a:pt x="682294" y="549783"/>
                  <a:pt x="643889" y="527380"/>
                </a:cubicBezTo>
                <a:cubicBezTo>
                  <a:pt x="605485" y="504977"/>
                  <a:pt x="575881" y="472745"/>
                  <a:pt x="555078" y="430682"/>
                </a:cubicBezTo>
                <a:cubicBezTo>
                  <a:pt x="534276" y="388620"/>
                  <a:pt x="523874" y="338557"/>
                  <a:pt x="523874" y="280492"/>
                </a:cubicBezTo>
                <a:cubicBezTo>
                  <a:pt x="523874" y="222428"/>
                  <a:pt x="534276" y="172364"/>
                  <a:pt x="555078" y="130302"/>
                </a:cubicBezTo>
                <a:cubicBezTo>
                  <a:pt x="575881" y="88239"/>
                  <a:pt x="605485" y="56007"/>
                  <a:pt x="643889" y="33604"/>
                </a:cubicBezTo>
                <a:cubicBezTo>
                  <a:pt x="682294" y="11201"/>
                  <a:pt x="727786" y="0"/>
                  <a:pt x="780364" y="0"/>
                </a:cubicBezTo>
                <a:close/>
                <a:moveTo>
                  <a:pt x="266090" y="0"/>
                </a:moveTo>
                <a:cubicBezTo>
                  <a:pt x="359816" y="0"/>
                  <a:pt x="428396" y="45948"/>
                  <a:pt x="471830" y="137846"/>
                </a:cubicBezTo>
                <a:lnTo>
                  <a:pt x="358673" y="187223"/>
                </a:lnTo>
                <a:cubicBezTo>
                  <a:pt x="349072" y="164821"/>
                  <a:pt x="335698" y="147904"/>
                  <a:pt x="318553" y="136474"/>
                </a:cubicBezTo>
                <a:cubicBezTo>
                  <a:pt x="301408" y="125044"/>
                  <a:pt x="281406" y="119329"/>
                  <a:pt x="258546" y="119329"/>
                </a:cubicBezTo>
                <a:cubicBezTo>
                  <a:pt x="233857" y="119329"/>
                  <a:pt x="211797" y="125844"/>
                  <a:pt x="192366" y="138874"/>
                </a:cubicBezTo>
                <a:cubicBezTo>
                  <a:pt x="172935" y="151905"/>
                  <a:pt x="157848" y="170421"/>
                  <a:pt x="147103" y="194424"/>
                </a:cubicBezTo>
                <a:cubicBezTo>
                  <a:pt x="136359" y="218427"/>
                  <a:pt x="130987" y="246202"/>
                  <a:pt x="130987" y="277749"/>
                </a:cubicBezTo>
                <a:cubicBezTo>
                  <a:pt x="130987" y="310667"/>
                  <a:pt x="136359" y="339471"/>
                  <a:pt x="147103" y="364160"/>
                </a:cubicBezTo>
                <a:cubicBezTo>
                  <a:pt x="157848" y="388849"/>
                  <a:pt x="172935" y="407937"/>
                  <a:pt x="192366" y="421424"/>
                </a:cubicBezTo>
                <a:cubicBezTo>
                  <a:pt x="211797" y="434911"/>
                  <a:pt x="233857" y="441655"/>
                  <a:pt x="258546" y="441655"/>
                </a:cubicBezTo>
                <a:cubicBezTo>
                  <a:pt x="301980" y="441655"/>
                  <a:pt x="335813" y="419024"/>
                  <a:pt x="360044" y="373761"/>
                </a:cubicBezTo>
                <a:lnTo>
                  <a:pt x="473201" y="423139"/>
                </a:lnTo>
                <a:cubicBezTo>
                  <a:pt x="452627" y="467487"/>
                  <a:pt x="423938" y="501548"/>
                  <a:pt x="387133" y="525323"/>
                </a:cubicBezTo>
                <a:cubicBezTo>
                  <a:pt x="350329" y="549097"/>
                  <a:pt x="307695" y="560984"/>
                  <a:pt x="259232" y="560984"/>
                </a:cubicBezTo>
                <a:cubicBezTo>
                  <a:pt x="208940" y="560984"/>
                  <a:pt x="164134" y="549211"/>
                  <a:pt x="124815" y="525666"/>
                </a:cubicBezTo>
                <a:cubicBezTo>
                  <a:pt x="85496" y="502120"/>
                  <a:pt x="54864" y="468859"/>
                  <a:pt x="32918" y="425882"/>
                </a:cubicBezTo>
                <a:cubicBezTo>
                  <a:pt x="10972" y="382905"/>
                  <a:pt x="0" y="333527"/>
                  <a:pt x="0" y="277749"/>
                </a:cubicBezTo>
                <a:cubicBezTo>
                  <a:pt x="0" y="222885"/>
                  <a:pt x="11087" y="174422"/>
                  <a:pt x="33261" y="132359"/>
                </a:cubicBezTo>
                <a:cubicBezTo>
                  <a:pt x="55435" y="90297"/>
                  <a:pt x="86753" y="57721"/>
                  <a:pt x="127215" y="34633"/>
                </a:cubicBezTo>
                <a:cubicBezTo>
                  <a:pt x="167677" y="11544"/>
                  <a:pt x="213969" y="0"/>
                  <a:pt x="266090" y="0"/>
                </a:cubicBezTo>
                <a:close/>
              </a:path>
            </a:pathLst>
          </a:custGeom>
          <a:noFill/>
          <a:ln w="19050">
            <a:gradFill>
              <a:gsLst>
                <a:gs pos="2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alpha val="35000"/>
                  </a:schemeClr>
                </a:gs>
              </a:gsLst>
              <a:lin ang="16200000" scaled="1"/>
            </a:gra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rmAutofit fontScale="62500" lnSpcReduction="20000"/>
          </a:bodyPr>
          <a:lstStyle/>
          <a:p>
            <a:pPr indent="-228600" algn="ctr" fontAlgn="ctr">
              <a:spcBef>
                <a:spcPts val="1200"/>
              </a:spcBef>
            </a:pPr>
            <a:endParaRPr lang="en-US" sz="5400">
              <a:ln w="19050">
                <a:gradFill>
                  <a:gsLst>
                    <a:gs pos="2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alpha val="35000"/>
                      </a:schemeClr>
                    </a:gs>
                  </a:gsLst>
                  <a:lin ang="16200000" scaled="1"/>
                </a:gradFill>
              </a:ln>
              <a:noFill/>
              <a:latin typeface="+mj-l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文本框 6" descr="VCG21126369532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6000" contrast="30000"/>
          </a:blip>
          <a:stretch>
            <a:fillRect/>
          </a:stretch>
        </p:blipFill>
        <p:spPr bwMode="auto">
          <a:xfrm>
            <a:off x="0" y="1905"/>
            <a:ext cx="12192000" cy="6856095"/>
          </a:xfrm>
          <a:prstGeom prst="rect">
            <a:avLst/>
          </a:prstGeom>
        </p:spPr>
      </p:pic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4"/>
            </p:custDataLst>
          </p:nvPr>
        </p:nvSpPr>
        <p:spPr>
          <a:xfrm>
            <a:off x="5280025" y="1991762"/>
            <a:ext cx="5918835" cy="920983"/>
          </a:xfrm>
          <a:prstGeom prst="rect">
            <a:avLst/>
          </a:prstGeom>
          <a:noFill/>
        </p:spPr>
        <p:txBody>
          <a:bodyPr wrap="none" lIns="91440" tIns="45720" rIns="91440" bIns="45720" rtlCol="0" anchor="b" anchorCtr="0">
            <a:normAutofit/>
          </a:bodyPr>
          <a:lstStyle>
            <a:lvl1pPr marL="0" marR="0" lvl="0" algn="r" defTabSz="914400" rtl="0" eaLnBrk="1" fontAlgn="ctr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9000" b="0" i="0" u="none" strike="noStrike" kern="1200" cap="none" spc="0" normalizeH="0" baseline="0" noProof="1" dirty="0">
                <a:ln w="19050">
                  <a:gradFill>
                    <a:gsLst>
                      <a:gs pos="29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chemeClr val="accent1">
                          <a:alpha val="70000"/>
                        </a:schemeClr>
                      </a:gs>
                    </a:gsLst>
                    <a:lin ang="16200000" scaled="1"/>
                  </a:gradFill>
                </a:ln>
                <a:noFill/>
                <a:latin typeface="+mn-lt"/>
                <a:sym typeface="+mn-ea"/>
              </a:defRPr>
            </a:lvl1pPr>
          </a:lstStyle>
          <a:p>
            <a:pPr lvl="0" algn="r" fontAlgn="ctr">
              <a:buClrTx/>
              <a:buSzTx/>
              <a:buFontTx/>
            </a:pPr>
            <a:r>
              <a:rPr dirty="0">
                <a:sym typeface="+mn-ea"/>
              </a:rPr>
              <a:t>Click to add text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5"/>
            </p:custDataLst>
          </p:nvPr>
        </p:nvSpPr>
        <p:spPr>
          <a:xfrm>
            <a:off x="4362627" y="2912745"/>
            <a:ext cx="6836233" cy="183515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rmAutofit/>
          </a:bodyPr>
          <a:lstStyle>
            <a:lvl1pPr marL="0" marR="0" lvl="0" algn="r" defTabSz="914400" rtl="0" eaLnBrk="1" fontAlgn="ctr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5000" b="0" i="0" u="none" strike="noStrike" kern="1200" cap="none" spc="0" normalizeH="0" baseline="0" noProof="1" dirty="0">
                <a:solidFill>
                  <a:srgbClr val="FFFFFF"/>
                </a:solidFill>
                <a:latin typeface="+mj-lt"/>
                <a:sym typeface="+mn-ea"/>
              </a:defRPr>
            </a:lvl1pPr>
          </a:lstStyle>
          <a:p>
            <a:pPr lvl="0" algn="r" fontAlgn="ctr">
              <a:lnSpc>
                <a:spcPct val="100000"/>
              </a:lnSpc>
              <a:buClrTx/>
              <a:buSzTx/>
              <a:buFontTx/>
            </a:pPr>
            <a:r>
              <a:rPr lang="en-US" dirty="0"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en-US" u="none" strike="noStrike" kern="1200" cap="none" spc="0" normalizeH="0" dirty="0">
                <a:solidFill>
                  <a:srgbClr val="FFFFFF"/>
                </a:solidFill>
                <a:uFillTx/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6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7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95960" y="360000"/>
            <a:ext cx="10800080" cy="864000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u="none" strike="noStrike" kern="1200" cap="none" spc="0" normalizeH="0" dirty="0">
                <a:solidFill>
                  <a:srgbClr val="FFFFFF"/>
                </a:solidFill>
                <a:uFillTx/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7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8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9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5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95960" y="360000"/>
            <a:ext cx="10799088" cy="86400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VCG21126369532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6000" contrast="30000"/>
          </a:blip>
          <a:stretch>
            <a:fillRect/>
          </a:stretch>
        </p:blipFill>
        <p:spPr>
          <a:xfrm>
            <a:off x="0" y="0"/>
            <a:ext cx="12192000" cy="6826885"/>
          </a:xfrm>
          <a:prstGeom prst="rect">
            <a:avLst/>
          </a:prstGeom>
        </p:spPr>
      </p:pic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5239385" y="1599565"/>
            <a:ext cx="6038215" cy="179959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r" defTabSz="914400" rtl="0" eaLnBrk="1" fontAlgn="ctr" latinLnBrk="0" hangingPunct="1">
              <a:lnSpc>
                <a:spcPct val="150000"/>
              </a:lnSpc>
              <a:buClrTx/>
              <a:buSzTx/>
              <a:buFontTx/>
              <a:buNone/>
              <a:defRPr kumimoji="0" lang="en-US" sz="5000" b="0" i="0" u="none" strike="noStrike" kern="1200" cap="none" spc="0" normalizeH="0" baseline="0" noProof="1" dirty="0">
                <a:solidFill>
                  <a:srgbClr val="FFFFFF"/>
                </a:solidFill>
                <a:latin typeface="+mj-lt"/>
                <a:sym typeface="+mn-ea"/>
              </a:defRPr>
            </a:lvl1pPr>
          </a:lstStyle>
          <a:p>
            <a:pPr lvl="0" algn="r" fontAlgn="ctr">
              <a:lnSpc>
                <a:spcPct val="150000"/>
              </a:lnSpc>
              <a:buClrTx/>
              <a:buSzTx/>
              <a:buFontTx/>
            </a:pPr>
            <a:r>
              <a:rPr lang="en-US" dirty="0">
                <a:sym typeface="+mn-ea"/>
              </a:rPr>
              <a:t>Click to add title</a:t>
            </a:r>
            <a:endParaRPr lang="en-US" dirty="0">
              <a:sym typeface="+mn-ea"/>
            </a:endParaRP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254490" y="3625850"/>
            <a:ext cx="1965960" cy="469265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ctr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1400" b="0" i="0" u="none" strike="noStrike" kern="1200" cap="none" spc="0" normalizeH="0" baseline="0" noProof="1">
                <a:solidFill>
                  <a:srgbClr val="FFFFFF"/>
                </a:solidFill>
                <a:latin typeface="+mn-lt"/>
                <a:sym typeface="+mn-ea"/>
              </a:defRPr>
            </a:lvl1pPr>
          </a:lstStyle>
          <a:p>
            <a:pPr lvl="0" algn="ctr" fontAlgn="ctr">
              <a:buClrTx/>
              <a:buSzTx/>
              <a:buFontTx/>
            </a:pPr>
            <a:r>
              <a:rPr dirty="0">
                <a:sym typeface="+mn-ea"/>
              </a:rPr>
              <a:t>Click to add text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2" Type="http://schemas.openxmlformats.org/officeDocument/2006/relationships/theme" Target="../theme/theme2.xml"/><Relationship Id="rId21" Type="http://schemas.openxmlformats.org/officeDocument/2006/relationships/tags" Target="../tags/tag69.xml"/><Relationship Id="rId20" Type="http://schemas.openxmlformats.org/officeDocument/2006/relationships/tags" Target="../tags/tag68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67.xml"/><Relationship Id="rId18" Type="http://schemas.openxmlformats.org/officeDocument/2006/relationships/tags" Target="../tags/tag66.xml"/><Relationship Id="rId17" Type="http://schemas.openxmlformats.org/officeDocument/2006/relationships/tags" Target="../tags/tag65.xml"/><Relationship Id="rId16" Type="http://schemas.openxmlformats.org/officeDocument/2006/relationships/tags" Target="../tags/tag64.xml"/><Relationship Id="rId15" Type="http://schemas.openxmlformats.org/officeDocument/2006/relationships/tags" Target="../tags/tag63.xml"/><Relationship Id="rId14" Type="http://schemas.openxmlformats.org/officeDocument/2006/relationships/image" Target="../media/image4.jpeg"/><Relationship Id="rId13" Type="http://schemas.openxmlformats.org/officeDocument/2006/relationships/tags" Target="../tags/tag62.xml"/><Relationship Id="rId12" Type="http://schemas.openxmlformats.org/officeDocument/2006/relationships/tags" Target="../tags/tag6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>
            <p:custDataLst>
              <p:tags r:id="rId12"/>
            </p:custDataLst>
          </p:nvPr>
        </p:nvSpPr>
        <p:spPr>
          <a:xfrm>
            <a:off x="0" y="0"/>
            <a:ext cx="12191365" cy="6858000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pic>
        <p:nvPicPr>
          <p:cNvPr id="9" name="图片 8" descr="VCG211263695320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4">
            <a:alphaModFix amt="3000"/>
            <a:duotone>
              <a:prstClr val="black"/>
              <a:schemeClr val="accent1">
                <a:tint val="45000"/>
                <a:satMod val="400000"/>
              </a:schemeClr>
            </a:duotone>
            <a:lum bright="6000" contrast="30000"/>
          </a:blip>
          <a:stretch>
            <a:fillRect/>
          </a:stretch>
        </p:blipFill>
        <p:spPr>
          <a:xfrm>
            <a:off x="635" y="0"/>
            <a:ext cx="12191365" cy="6858000"/>
          </a:xfrm>
          <a:prstGeom prst="rect">
            <a:avLst/>
          </a:prstGeom>
        </p:spPr>
      </p:pic>
      <p:sp>
        <p:nvSpPr>
          <p:cNvPr id="11" name="日期占位符 10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1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3200" b="0" i="0" u="none" strike="noStrike" kern="1200" cap="none" spc="300" normalizeH="0" baseline="0" smtClean="0">
          <a:ln>
            <a:noFill/>
            <a:prstDash val="sysDot"/>
          </a:ln>
          <a:solidFill>
            <a:srgbClr val="FFFFFF"/>
          </a:solidFill>
          <a:uFillTx/>
          <a:latin typeface="Arial" panose="020B0604020202020204" pitchFamily="3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1800" b="0" i="0" u="none" strike="noStrike" kern="1200" cap="none" spc="150" normalizeH="0" baseline="0" noProof="1">
          <a:ln>
            <a:noFill/>
            <a:prstDash val="sysDot"/>
          </a:ln>
          <a:solidFill>
            <a:srgbClr val="FFFFFF"/>
          </a:solidFill>
          <a:uFillTx/>
          <a:latin typeface="Arial" panose="020B0604020202020204" pitchFamily="34" charset="0"/>
          <a:sym typeface="Arial" panose="020B0604020202020204" pitchFamily="3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sz="1600" b="0" i="0" u="none" strike="noStrike" kern="1200" cap="none" spc="150" normalizeH="0" baseline="0" noProof="1">
          <a:solidFill>
            <a:srgbClr val="FFFFFF"/>
          </a:solidFill>
          <a:uFillTx/>
          <a:latin typeface="+mn-ea"/>
          <a:sym typeface="+mn-ea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sz="1600" b="0" i="0" u="none" strike="noStrike" kern="1200" cap="none" spc="150" normalizeH="0" baseline="0" noProof="1">
          <a:solidFill>
            <a:srgbClr val="FFFFFF"/>
          </a:solidFill>
          <a:uFillTx/>
          <a:latin typeface="+mn-ea"/>
          <a:sym typeface="+mn-ea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sz="1400" b="0" i="0" u="none" strike="noStrike" kern="1200" cap="none" spc="150" normalizeH="0" baseline="0" noProof="1">
          <a:solidFill>
            <a:srgbClr val="FFFFFF"/>
          </a:solidFill>
          <a:uFillTx/>
          <a:latin typeface="+mn-ea"/>
          <a:sym typeface="+mn-ea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sz="1400" b="0" i="0" u="none" strike="noStrike" kern="1200" cap="none" spc="150" normalizeH="0" baseline="0" noProof="1">
          <a:solidFill>
            <a:srgbClr val="FFFFFF"/>
          </a:solidFill>
          <a:uFillTx/>
          <a:latin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tags" Target="../tags/tag162.xml"/><Relationship Id="rId6" Type="http://schemas.openxmlformats.org/officeDocument/2006/relationships/tags" Target="../tags/tag161.xml"/><Relationship Id="rId5" Type="http://schemas.openxmlformats.org/officeDocument/2006/relationships/tags" Target="../tags/tag160.xml"/><Relationship Id="rId4" Type="http://schemas.openxmlformats.org/officeDocument/2006/relationships/tags" Target="../tags/tag159.xml"/><Relationship Id="rId3" Type="http://schemas.openxmlformats.org/officeDocument/2006/relationships/tags" Target="../tags/tag158.xml"/><Relationship Id="rId2" Type="http://schemas.openxmlformats.org/officeDocument/2006/relationships/image" Target="../media/image11.jpeg"/><Relationship Id="rId1" Type="http://schemas.openxmlformats.org/officeDocument/2006/relationships/tags" Target="../tags/tag157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65.xml"/><Relationship Id="rId2" Type="http://schemas.openxmlformats.org/officeDocument/2006/relationships/tags" Target="../tags/tag164.xml"/><Relationship Id="rId1" Type="http://schemas.openxmlformats.org/officeDocument/2006/relationships/tags" Target="../tags/tag163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72.xml"/><Relationship Id="rId8" Type="http://schemas.openxmlformats.org/officeDocument/2006/relationships/tags" Target="../tags/tag171.xml"/><Relationship Id="rId7" Type="http://schemas.openxmlformats.org/officeDocument/2006/relationships/tags" Target="../tags/tag170.xml"/><Relationship Id="rId6" Type="http://schemas.openxmlformats.org/officeDocument/2006/relationships/tags" Target="../tags/tag169.xml"/><Relationship Id="rId5" Type="http://schemas.openxmlformats.org/officeDocument/2006/relationships/image" Target="../media/image6.jpeg"/><Relationship Id="rId4" Type="http://schemas.openxmlformats.org/officeDocument/2006/relationships/tags" Target="../tags/tag168.xml"/><Relationship Id="rId3" Type="http://schemas.openxmlformats.org/officeDocument/2006/relationships/image" Target="../media/image5.jpeg"/><Relationship Id="rId2" Type="http://schemas.openxmlformats.org/officeDocument/2006/relationships/tags" Target="../tags/tag167.xml"/><Relationship Id="rId19" Type="http://schemas.openxmlformats.org/officeDocument/2006/relationships/notesSlide" Target="../notesSlides/notesSlide7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179.xml"/><Relationship Id="rId16" Type="http://schemas.openxmlformats.org/officeDocument/2006/relationships/image" Target="../media/image7.jpeg"/><Relationship Id="rId15" Type="http://schemas.openxmlformats.org/officeDocument/2006/relationships/tags" Target="../tags/tag178.xml"/><Relationship Id="rId14" Type="http://schemas.openxmlformats.org/officeDocument/2006/relationships/tags" Target="../tags/tag177.xml"/><Relationship Id="rId13" Type="http://schemas.openxmlformats.org/officeDocument/2006/relationships/tags" Target="../tags/tag176.xml"/><Relationship Id="rId12" Type="http://schemas.openxmlformats.org/officeDocument/2006/relationships/tags" Target="../tags/tag175.xml"/><Relationship Id="rId11" Type="http://schemas.openxmlformats.org/officeDocument/2006/relationships/tags" Target="../tags/tag174.xml"/><Relationship Id="rId10" Type="http://schemas.openxmlformats.org/officeDocument/2006/relationships/tags" Target="../tags/tag173.xml"/><Relationship Id="rId1" Type="http://schemas.openxmlformats.org/officeDocument/2006/relationships/tags" Target="../tags/tag16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87.xml"/><Relationship Id="rId8" Type="http://schemas.openxmlformats.org/officeDocument/2006/relationships/tags" Target="../tags/tag186.xml"/><Relationship Id="rId7" Type="http://schemas.openxmlformats.org/officeDocument/2006/relationships/tags" Target="../tags/tag185.xml"/><Relationship Id="rId6" Type="http://schemas.openxmlformats.org/officeDocument/2006/relationships/tags" Target="../tags/tag184.xml"/><Relationship Id="rId5" Type="http://schemas.openxmlformats.org/officeDocument/2006/relationships/tags" Target="../tags/tag183.xml"/><Relationship Id="rId4" Type="http://schemas.openxmlformats.org/officeDocument/2006/relationships/image" Target="../media/image12.jpeg"/><Relationship Id="rId3" Type="http://schemas.openxmlformats.org/officeDocument/2006/relationships/tags" Target="../tags/tag182.xml"/><Relationship Id="rId2" Type="http://schemas.openxmlformats.org/officeDocument/2006/relationships/tags" Target="../tags/tag181.xml"/><Relationship Id="rId12" Type="http://schemas.openxmlformats.org/officeDocument/2006/relationships/slideLayout" Target="../slideLayouts/slideLayout18.xml"/><Relationship Id="rId11" Type="http://schemas.openxmlformats.org/officeDocument/2006/relationships/tags" Target="../tags/tag189.xml"/><Relationship Id="rId10" Type="http://schemas.openxmlformats.org/officeDocument/2006/relationships/tags" Target="../tags/tag188.xml"/><Relationship Id="rId1" Type="http://schemas.openxmlformats.org/officeDocument/2006/relationships/tags" Target="../tags/tag180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96.xml"/><Relationship Id="rId8" Type="http://schemas.openxmlformats.org/officeDocument/2006/relationships/tags" Target="../tags/tag195.xml"/><Relationship Id="rId7" Type="http://schemas.openxmlformats.org/officeDocument/2006/relationships/tags" Target="../tags/tag194.xml"/><Relationship Id="rId6" Type="http://schemas.openxmlformats.org/officeDocument/2006/relationships/tags" Target="../tags/tag193.xml"/><Relationship Id="rId5" Type="http://schemas.openxmlformats.org/officeDocument/2006/relationships/image" Target="../media/image6.jpeg"/><Relationship Id="rId4" Type="http://schemas.openxmlformats.org/officeDocument/2006/relationships/tags" Target="../tags/tag192.xml"/><Relationship Id="rId3" Type="http://schemas.openxmlformats.org/officeDocument/2006/relationships/image" Target="../media/image5.jpeg"/><Relationship Id="rId2" Type="http://schemas.openxmlformats.org/officeDocument/2006/relationships/tags" Target="../tags/tag191.xml"/><Relationship Id="rId19" Type="http://schemas.openxmlformats.org/officeDocument/2006/relationships/notesSlide" Target="../notesSlides/notesSlide8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203.xml"/><Relationship Id="rId16" Type="http://schemas.openxmlformats.org/officeDocument/2006/relationships/image" Target="../media/image7.jpeg"/><Relationship Id="rId15" Type="http://schemas.openxmlformats.org/officeDocument/2006/relationships/tags" Target="../tags/tag202.xml"/><Relationship Id="rId14" Type="http://schemas.openxmlformats.org/officeDocument/2006/relationships/tags" Target="../tags/tag201.xml"/><Relationship Id="rId13" Type="http://schemas.openxmlformats.org/officeDocument/2006/relationships/tags" Target="../tags/tag200.xml"/><Relationship Id="rId12" Type="http://schemas.openxmlformats.org/officeDocument/2006/relationships/tags" Target="../tags/tag199.xml"/><Relationship Id="rId11" Type="http://schemas.openxmlformats.org/officeDocument/2006/relationships/tags" Target="../tags/tag198.xml"/><Relationship Id="rId10" Type="http://schemas.openxmlformats.org/officeDocument/2006/relationships/tags" Target="../tags/tag197.xml"/><Relationship Id="rId1" Type="http://schemas.openxmlformats.org/officeDocument/2006/relationships/tags" Target="../tags/tag190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" Type="http://schemas.openxmlformats.org/officeDocument/2006/relationships/tags" Target="../tags/tag204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214.xml"/><Relationship Id="rId8" Type="http://schemas.openxmlformats.org/officeDocument/2006/relationships/tags" Target="../tags/tag213.xml"/><Relationship Id="rId7" Type="http://schemas.openxmlformats.org/officeDocument/2006/relationships/tags" Target="../tags/tag212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tags" Target="../tags/tag209.xml"/><Relationship Id="rId3" Type="http://schemas.openxmlformats.org/officeDocument/2006/relationships/image" Target="../media/image13.jpeg"/><Relationship Id="rId2" Type="http://schemas.openxmlformats.org/officeDocument/2006/relationships/tags" Target="../tags/tag208.xml"/><Relationship Id="rId14" Type="http://schemas.openxmlformats.org/officeDocument/2006/relationships/slideLayout" Target="../slideLayouts/slideLayout18.xml"/><Relationship Id="rId13" Type="http://schemas.openxmlformats.org/officeDocument/2006/relationships/tags" Target="../tags/tag218.xml"/><Relationship Id="rId12" Type="http://schemas.openxmlformats.org/officeDocument/2006/relationships/tags" Target="../tags/tag217.xml"/><Relationship Id="rId11" Type="http://schemas.openxmlformats.org/officeDocument/2006/relationships/tags" Target="../tags/tag216.xml"/><Relationship Id="rId10" Type="http://schemas.openxmlformats.org/officeDocument/2006/relationships/tags" Target="../tags/tag215.xml"/><Relationship Id="rId1" Type="http://schemas.openxmlformats.org/officeDocument/2006/relationships/tags" Target="../tags/tag20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19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226.xml"/><Relationship Id="rId8" Type="http://schemas.openxmlformats.org/officeDocument/2006/relationships/tags" Target="../tags/tag225.xml"/><Relationship Id="rId7" Type="http://schemas.openxmlformats.org/officeDocument/2006/relationships/tags" Target="../tags/tag224.xml"/><Relationship Id="rId6" Type="http://schemas.openxmlformats.org/officeDocument/2006/relationships/tags" Target="../tags/tag223.xml"/><Relationship Id="rId5" Type="http://schemas.openxmlformats.org/officeDocument/2006/relationships/image" Target="../media/image6.jpeg"/><Relationship Id="rId4" Type="http://schemas.openxmlformats.org/officeDocument/2006/relationships/tags" Target="../tags/tag222.xml"/><Relationship Id="rId3" Type="http://schemas.openxmlformats.org/officeDocument/2006/relationships/image" Target="../media/image5.jpeg"/><Relationship Id="rId2" Type="http://schemas.openxmlformats.org/officeDocument/2006/relationships/tags" Target="../tags/tag221.xml"/><Relationship Id="rId19" Type="http://schemas.openxmlformats.org/officeDocument/2006/relationships/notesSlide" Target="../notesSlides/notesSlide9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233.xml"/><Relationship Id="rId16" Type="http://schemas.openxmlformats.org/officeDocument/2006/relationships/image" Target="../media/image7.jpeg"/><Relationship Id="rId15" Type="http://schemas.openxmlformats.org/officeDocument/2006/relationships/tags" Target="../tags/tag232.xml"/><Relationship Id="rId14" Type="http://schemas.openxmlformats.org/officeDocument/2006/relationships/tags" Target="../tags/tag231.xml"/><Relationship Id="rId13" Type="http://schemas.openxmlformats.org/officeDocument/2006/relationships/tags" Target="../tags/tag230.xml"/><Relationship Id="rId12" Type="http://schemas.openxmlformats.org/officeDocument/2006/relationships/tags" Target="../tags/tag229.xml"/><Relationship Id="rId11" Type="http://schemas.openxmlformats.org/officeDocument/2006/relationships/tags" Target="../tags/tag228.xml"/><Relationship Id="rId10" Type="http://schemas.openxmlformats.org/officeDocument/2006/relationships/tags" Target="../tags/tag227.xml"/><Relationship Id="rId1" Type="http://schemas.openxmlformats.org/officeDocument/2006/relationships/tags" Target="../tags/tag220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2.xml"/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14.xml"/><Relationship Id="rId14" Type="http://schemas.openxmlformats.org/officeDocument/2006/relationships/tags" Target="../tags/tag87.xml"/><Relationship Id="rId13" Type="http://schemas.openxmlformats.org/officeDocument/2006/relationships/tags" Target="../tags/tag86.xml"/><Relationship Id="rId12" Type="http://schemas.openxmlformats.org/officeDocument/2006/relationships/tags" Target="../tags/tag85.xml"/><Relationship Id="rId11" Type="http://schemas.openxmlformats.org/officeDocument/2006/relationships/tags" Target="../tags/tag84.xml"/><Relationship Id="rId10" Type="http://schemas.openxmlformats.org/officeDocument/2006/relationships/tags" Target="../tags/tag83.xml"/><Relationship Id="rId1" Type="http://schemas.openxmlformats.org/officeDocument/2006/relationships/tags" Target="../tags/tag74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36.xml"/><Relationship Id="rId2" Type="http://schemas.openxmlformats.org/officeDocument/2006/relationships/tags" Target="../tags/tag235.xml"/><Relationship Id="rId1" Type="http://schemas.openxmlformats.org/officeDocument/2006/relationships/tags" Target="../tags/tag234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244.xml"/><Relationship Id="rId8" Type="http://schemas.openxmlformats.org/officeDocument/2006/relationships/tags" Target="../tags/tag243.xml"/><Relationship Id="rId7" Type="http://schemas.openxmlformats.org/officeDocument/2006/relationships/tags" Target="../tags/tag242.xml"/><Relationship Id="rId6" Type="http://schemas.openxmlformats.org/officeDocument/2006/relationships/tags" Target="../tags/tag241.xml"/><Relationship Id="rId5" Type="http://schemas.openxmlformats.org/officeDocument/2006/relationships/tags" Target="../tags/tag240.xml"/><Relationship Id="rId4" Type="http://schemas.openxmlformats.org/officeDocument/2006/relationships/image" Target="../media/image14.jpeg"/><Relationship Id="rId3" Type="http://schemas.openxmlformats.org/officeDocument/2006/relationships/tags" Target="../tags/tag239.xml"/><Relationship Id="rId2" Type="http://schemas.openxmlformats.org/officeDocument/2006/relationships/tags" Target="../tags/tag238.xml"/><Relationship Id="rId13" Type="http://schemas.openxmlformats.org/officeDocument/2006/relationships/notesSlide" Target="../notesSlides/notesSlide10.xml"/><Relationship Id="rId12" Type="http://schemas.openxmlformats.org/officeDocument/2006/relationships/slideLayout" Target="../slideLayouts/slideLayout18.xml"/><Relationship Id="rId11" Type="http://schemas.openxmlformats.org/officeDocument/2006/relationships/tags" Target="../tags/tag246.xml"/><Relationship Id="rId10" Type="http://schemas.openxmlformats.org/officeDocument/2006/relationships/tags" Target="../tags/tag245.xml"/><Relationship Id="rId1" Type="http://schemas.openxmlformats.org/officeDocument/2006/relationships/tags" Target="../tags/tag237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254.xml"/><Relationship Id="rId8" Type="http://schemas.openxmlformats.org/officeDocument/2006/relationships/tags" Target="../tags/tag253.xml"/><Relationship Id="rId7" Type="http://schemas.openxmlformats.org/officeDocument/2006/relationships/tags" Target="../tags/tag252.xml"/><Relationship Id="rId6" Type="http://schemas.openxmlformats.org/officeDocument/2006/relationships/tags" Target="../tags/tag251.xml"/><Relationship Id="rId5" Type="http://schemas.openxmlformats.org/officeDocument/2006/relationships/tags" Target="../tags/tag250.xml"/><Relationship Id="rId4" Type="http://schemas.openxmlformats.org/officeDocument/2006/relationships/image" Target="../media/image15.jpeg"/><Relationship Id="rId3" Type="http://schemas.openxmlformats.org/officeDocument/2006/relationships/tags" Target="../tags/tag249.xml"/><Relationship Id="rId2" Type="http://schemas.openxmlformats.org/officeDocument/2006/relationships/tags" Target="../tags/tag248.xml"/><Relationship Id="rId13" Type="http://schemas.openxmlformats.org/officeDocument/2006/relationships/notesSlide" Target="../notesSlides/notesSlide11.xml"/><Relationship Id="rId12" Type="http://schemas.openxmlformats.org/officeDocument/2006/relationships/slideLayout" Target="../slideLayouts/slideLayout18.xml"/><Relationship Id="rId11" Type="http://schemas.openxmlformats.org/officeDocument/2006/relationships/tags" Target="../tags/tag256.xml"/><Relationship Id="rId10" Type="http://schemas.openxmlformats.org/officeDocument/2006/relationships/tags" Target="../tags/tag255.xml"/><Relationship Id="rId1" Type="http://schemas.openxmlformats.org/officeDocument/2006/relationships/tags" Target="../tags/tag247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263.xml"/><Relationship Id="rId8" Type="http://schemas.openxmlformats.org/officeDocument/2006/relationships/tags" Target="../tags/tag262.xml"/><Relationship Id="rId7" Type="http://schemas.openxmlformats.org/officeDocument/2006/relationships/tags" Target="../tags/tag261.xml"/><Relationship Id="rId6" Type="http://schemas.openxmlformats.org/officeDocument/2006/relationships/tags" Target="../tags/tag260.xml"/><Relationship Id="rId5" Type="http://schemas.openxmlformats.org/officeDocument/2006/relationships/image" Target="../media/image6.jpeg"/><Relationship Id="rId4" Type="http://schemas.openxmlformats.org/officeDocument/2006/relationships/tags" Target="../tags/tag259.xml"/><Relationship Id="rId3" Type="http://schemas.openxmlformats.org/officeDocument/2006/relationships/image" Target="../media/image5.jpeg"/><Relationship Id="rId2" Type="http://schemas.openxmlformats.org/officeDocument/2006/relationships/tags" Target="../tags/tag258.xml"/><Relationship Id="rId19" Type="http://schemas.openxmlformats.org/officeDocument/2006/relationships/notesSlide" Target="../notesSlides/notesSlide12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270.xml"/><Relationship Id="rId16" Type="http://schemas.openxmlformats.org/officeDocument/2006/relationships/image" Target="../media/image7.jpeg"/><Relationship Id="rId15" Type="http://schemas.openxmlformats.org/officeDocument/2006/relationships/tags" Target="../tags/tag269.xml"/><Relationship Id="rId14" Type="http://schemas.openxmlformats.org/officeDocument/2006/relationships/tags" Target="../tags/tag268.xml"/><Relationship Id="rId13" Type="http://schemas.openxmlformats.org/officeDocument/2006/relationships/tags" Target="../tags/tag267.xml"/><Relationship Id="rId12" Type="http://schemas.openxmlformats.org/officeDocument/2006/relationships/tags" Target="../tags/tag266.xml"/><Relationship Id="rId11" Type="http://schemas.openxmlformats.org/officeDocument/2006/relationships/tags" Target="../tags/tag265.xml"/><Relationship Id="rId10" Type="http://schemas.openxmlformats.org/officeDocument/2006/relationships/tags" Target="../tags/tag264.xml"/><Relationship Id="rId1" Type="http://schemas.openxmlformats.org/officeDocument/2006/relationships/tags" Target="../tags/tag257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" Type="http://schemas.openxmlformats.org/officeDocument/2006/relationships/tags" Target="../tags/tag271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281.xml"/><Relationship Id="rId8" Type="http://schemas.openxmlformats.org/officeDocument/2006/relationships/tags" Target="../tags/tag280.xml"/><Relationship Id="rId7" Type="http://schemas.openxmlformats.org/officeDocument/2006/relationships/tags" Target="../tags/tag279.xml"/><Relationship Id="rId6" Type="http://schemas.openxmlformats.org/officeDocument/2006/relationships/tags" Target="../tags/tag278.xml"/><Relationship Id="rId5" Type="http://schemas.openxmlformats.org/officeDocument/2006/relationships/tags" Target="../tags/tag277.xml"/><Relationship Id="rId4" Type="http://schemas.openxmlformats.org/officeDocument/2006/relationships/image" Target="../media/image12.jpeg"/><Relationship Id="rId3" Type="http://schemas.openxmlformats.org/officeDocument/2006/relationships/tags" Target="../tags/tag276.xml"/><Relationship Id="rId2" Type="http://schemas.openxmlformats.org/officeDocument/2006/relationships/tags" Target="../tags/tag275.xml"/><Relationship Id="rId12" Type="http://schemas.openxmlformats.org/officeDocument/2006/relationships/slideLayout" Target="../slideLayouts/slideLayout18.xml"/><Relationship Id="rId11" Type="http://schemas.openxmlformats.org/officeDocument/2006/relationships/tags" Target="../tags/tag283.xml"/><Relationship Id="rId10" Type="http://schemas.openxmlformats.org/officeDocument/2006/relationships/tags" Target="../tags/tag282.xml"/><Relationship Id="rId1" Type="http://schemas.openxmlformats.org/officeDocument/2006/relationships/tags" Target="../tags/tag27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4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291.xml"/><Relationship Id="rId8" Type="http://schemas.openxmlformats.org/officeDocument/2006/relationships/tags" Target="../tags/tag290.xml"/><Relationship Id="rId7" Type="http://schemas.openxmlformats.org/officeDocument/2006/relationships/tags" Target="../tags/tag289.xml"/><Relationship Id="rId6" Type="http://schemas.openxmlformats.org/officeDocument/2006/relationships/tags" Target="../tags/tag288.xml"/><Relationship Id="rId5" Type="http://schemas.openxmlformats.org/officeDocument/2006/relationships/image" Target="../media/image6.jpeg"/><Relationship Id="rId4" Type="http://schemas.openxmlformats.org/officeDocument/2006/relationships/tags" Target="../tags/tag287.xml"/><Relationship Id="rId3" Type="http://schemas.openxmlformats.org/officeDocument/2006/relationships/image" Target="../media/image5.jpeg"/><Relationship Id="rId2" Type="http://schemas.openxmlformats.org/officeDocument/2006/relationships/tags" Target="../tags/tag286.xml"/><Relationship Id="rId19" Type="http://schemas.openxmlformats.org/officeDocument/2006/relationships/notesSlide" Target="../notesSlides/notesSlide13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298.xml"/><Relationship Id="rId16" Type="http://schemas.openxmlformats.org/officeDocument/2006/relationships/image" Target="../media/image7.jpeg"/><Relationship Id="rId15" Type="http://schemas.openxmlformats.org/officeDocument/2006/relationships/tags" Target="../tags/tag297.xml"/><Relationship Id="rId14" Type="http://schemas.openxmlformats.org/officeDocument/2006/relationships/tags" Target="../tags/tag296.xml"/><Relationship Id="rId13" Type="http://schemas.openxmlformats.org/officeDocument/2006/relationships/tags" Target="../tags/tag295.xml"/><Relationship Id="rId12" Type="http://schemas.openxmlformats.org/officeDocument/2006/relationships/tags" Target="../tags/tag294.xml"/><Relationship Id="rId11" Type="http://schemas.openxmlformats.org/officeDocument/2006/relationships/tags" Target="../tags/tag293.xml"/><Relationship Id="rId10" Type="http://schemas.openxmlformats.org/officeDocument/2006/relationships/tags" Target="../tags/tag292.xml"/><Relationship Id="rId1" Type="http://schemas.openxmlformats.org/officeDocument/2006/relationships/tags" Target="../tags/tag285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301.xml"/><Relationship Id="rId2" Type="http://schemas.openxmlformats.org/officeDocument/2006/relationships/tags" Target="../tags/tag300.xml"/><Relationship Id="rId1" Type="http://schemas.openxmlformats.org/officeDocument/2006/relationships/tags" Target="../tags/tag299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tags" Target="../tags/tag8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image" Target="../media/image6.jpeg"/><Relationship Id="rId4" Type="http://schemas.openxmlformats.org/officeDocument/2006/relationships/tags" Target="../tags/tag93.xml"/><Relationship Id="rId3" Type="http://schemas.openxmlformats.org/officeDocument/2006/relationships/image" Target="../media/image5.jpeg"/><Relationship Id="rId2" Type="http://schemas.openxmlformats.org/officeDocument/2006/relationships/tags" Target="../tags/tag92.xml"/><Relationship Id="rId19" Type="http://schemas.openxmlformats.org/officeDocument/2006/relationships/notesSlide" Target="../notesSlides/notesSlide3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104.xml"/><Relationship Id="rId16" Type="http://schemas.openxmlformats.org/officeDocument/2006/relationships/image" Target="../media/image7.jpeg"/><Relationship Id="rId15" Type="http://schemas.openxmlformats.org/officeDocument/2006/relationships/tags" Target="../tags/tag103.xml"/><Relationship Id="rId14" Type="http://schemas.openxmlformats.org/officeDocument/2006/relationships/tags" Target="../tags/tag102.xml"/><Relationship Id="rId13" Type="http://schemas.openxmlformats.org/officeDocument/2006/relationships/tags" Target="../tags/tag101.xml"/><Relationship Id="rId12" Type="http://schemas.openxmlformats.org/officeDocument/2006/relationships/tags" Target="../tags/tag100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tags" Target="../tags/tag9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image" Target="../media/image8.jpeg"/><Relationship Id="rId2" Type="http://schemas.openxmlformats.org/officeDocument/2006/relationships/tags" Target="../tags/tag106.xml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18.xml"/><Relationship Id="rId10" Type="http://schemas.openxmlformats.org/officeDocument/2006/relationships/tags" Target="../tags/tag113.xml"/><Relationship Id="rId1" Type="http://schemas.openxmlformats.org/officeDocument/2006/relationships/tags" Target="../tags/tag105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20.xml"/><Relationship Id="rId8" Type="http://schemas.openxmlformats.org/officeDocument/2006/relationships/tags" Target="../tags/tag119.xml"/><Relationship Id="rId7" Type="http://schemas.openxmlformats.org/officeDocument/2006/relationships/tags" Target="../tags/tag118.xml"/><Relationship Id="rId6" Type="http://schemas.openxmlformats.org/officeDocument/2006/relationships/tags" Target="../tags/tag117.xml"/><Relationship Id="rId5" Type="http://schemas.openxmlformats.org/officeDocument/2006/relationships/image" Target="../media/image6.jpeg"/><Relationship Id="rId4" Type="http://schemas.openxmlformats.org/officeDocument/2006/relationships/tags" Target="../tags/tag116.xml"/><Relationship Id="rId3" Type="http://schemas.openxmlformats.org/officeDocument/2006/relationships/image" Target="../media/image5.jpeg"/><Relationship Id="rId2" Type="http://schemas.openxmlformats.org/officeDocument/2006/relationships/tags" Target="../tags/tag115.xml"/><Relationship Id="rId19" Type="http://schemas.openxmlformats.org/officeDocument/2006/relationships/notesSlide" Target="../notesSlides/notesSlide5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127.xml"/><Relationship Id="rId16" Type="http://schemas.openxmlformats.org/officeDocument/2006/relationships/image" Target="../media/image7.jpeg"/><Relationship Id="rId15" Type="http://schemas.openxmlformats.org/officeDocument/2006/relationships/tags" Target="../tags/tag126.xml"/><Relationship Id="rId14" Type="http://schemas.openxmlformats.org/officeDocument/2006/relationships/tags" Target="../tags/tag125.xml"/><Relationship Id="rId13" Type="http://schemas.openxmlformats.org/officeDocument/2006/relationships/tags" Target="../tags/tag124.xml"/><Relationship Id="rId12" Type="http://schemas.openxmlformats.org/officeDocument/2006/relationships/tags" Target="../tags/tag123.xml"/><Relationship Id="rId11" Type="http://schemas.openxmlformats.org/officeDocument/2006/relationships/tags" Target="../tags/tag122.xml"/><Relationship Id="rId10" Type="http://schemas.openxmlformats.org/officeDocument/2006/relationships/tags" Target="../tags/tag121.xml"/><Relationship Id="rId1" Type="http://schemas.openxmlformats.org/officeDocument/2006/relationships/tags" Target="../tags/tag114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" Type="http://schemas.openxmlformats.org/officeDocument/2006/relationships/tags" Target="../tags/tag128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8.xml"/><Relationship Id="rId8" Type="http://schemas.openxmlformats.org/officeDocument/2006/relationships/tags" Target="../tags/tag137.xml"/><Relationship Id="rId7" Type="http://schemas.openxmlformats.org/officeDocument/2006/relationships/tags" Target="../tags/tag136.xml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tags" Target="../tags/tag133.xml"/><Relationship Id="rId3" Type="http://schemas.openxmlformats.org/officeDocument/2006/relationships/image" Target="../media/image9.jpeg"/><Relationship Id="rId2" Type="http://schemas.openxmlformats.org/officeDocument/2006/relationships/tags" Target="../tags/tag132.xml"/><Relationship Id="rId14" Type="http://schemas.openxmlformats.org/officeDocument/2006/relationships/slideLayout" Target="../slideLayouts/slideLayout18.xml"/><Relationship Id="rId13" Type="http://schemas.openxmlformats.org/officeDocument/2006/relationships/tags" Target="../tags/tag142.xml"/><Relationship Id="rId12" Type="http://schemas.openxmlformats.org/officeDocument/2006/relationships/tags" Target="../tags/tag141.xml"/><Relationship Id="rId11" Type="http://schemas.openxmlformats.org/officeDocument/2006/relationships/tags" Target="../tags/tag140.xml"/><Relationship Id="rId10" Type="http://schemas.openxmlformats.org/officeDocument/2006/relationships/tags" Target="../tags/tag139.xml"/><Relationship Id="rId1" Type="http://schemas.openxmlformats.org/officeDocument/2006/relationships/tags" Target="../tags/tag131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50.xml"/><Relationship Id="rId8" Type="http://schemas.openxmlformats.org/officeDocument/2006/relationships/tags" Target="../tags/tag149.xml"/><Relationship Id="rId7" Type="http://schemas.openxmlformats.org/officeDocument/2006/relationships/tags" Target="../tags/tag148.xml"/><Relationship Id="rId6" Type="http://schemas.openxmlformats.org/officeDocument/2006/relationships/tags" Target="../tags/tag147.xml"/><Relationship Id="rId5" Type="http://schemas.openxmlformats.org/officeDocument/2006/relationships/tags" Target="../tags/tag146.xml"/><Relationship Id="rId4" Type="http://schemas.openxmlformats.org/officeDocument/2006/relationships/tags" Target="../tags/tag145.xml"/><Relationship Id="rId3" Type="http://schemas.openxmlformats.org/officeDocument/2006/relationships/image" Target="../media/image10.jpeg"/><Relationship Id="rId2" Type="http://schemas.openxmlformats.org/officeDocument/2006/relationships/tags" Target="../tags/tag144.xml"/><Relationship Id="rId16" Type="http://schemas.openxmlformats.org/officeDocument/2006/relationships/notesSlide" Target="../notesSlides/notesSlide6.xml"/><Relationship Id="rId15" Type="http://schemas.openxmlformats.org/officeDocument/2006/relationships/slideLayout" Target="../slideLayouts/slideLayout18.xml"/><Relationship Id="rId14" Type="http://schemas.openxmlformats.org/officeDocument/2006/relationships/tags" Target="../tags/tag155.xml"/><Relationship Id="rId13" Type="http://schemas.openxmlformats.org/officeDocument/2006/relationships/tags" Target="../tags/tag154.xml"/><Relationship Id="rId12" Type="http://schemas.openxmlformats.org/officeDocument/2006/relationships/tags" Target="../tags/tag153.xml"/><Relationship Id="rId11" Type="http://schemas.openxmlformats.org/officeDocument/2006/relationships/tags" Target="../tags/tag152.xml"/><Relationship Id="rId10" Type="http://schemas.openxmlformats.org/officeDocument/2006/relationships/tags" Target="../tags/tag151.xml"/><Relationship Id="rId1" Type="http://schemas.openxmlformats.org/officeDocument/2006/relationships/tags" Target="../tags/tag1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>
          <a:xfrm>
            <a:off x="6758940" y="4430395"/>
            <a:ext cx="4421505" cy="1067435"/>
          </a:xfr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/>
          <a:lstStyle/>
          <a:p>
            <a:r>
              <a:rPr lang="en-US"/>
              <a:t>Nguyễn Tấn Dũng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Add description</a:t>
            </a:r>
            <a:endParaRPr lang="en-US"/>
          </a:p>
        </p:txBody>
      </p:sp>
      <p:sp>
        <p:nvSpPr>
          <p:cNvPr id="6" name="标题 5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/>
              <a:t>Biến đổi khí hậu</a:t>
            </a:r>
            <a:endParaRPr lang="en-US" dirty="0"/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4" grpId="0" animBg="1" build="p"/>
      <p:bldP spid="4" grpId="1" animBg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Hoạt động công nghiệp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Phát thải khí nhà kính</a:t>
            </a:r>
            <a:endParaRPr lang="zh-CN" altLang="en-US"/>
          </a:p>
          <a:p>
            <a:pPr lvl="1"/>
            <a:r>
              <a:rPr lang="zh-CN" altLang="en-US"/>
              <a:t>Các hoạt động công nghiệp như sản xuất, vận chuyển và tiêu thụ năng lượng gây ra lượng khí thải lớn.</a:t>
            </a:r>
            <a:endParaRPr lang="zh-CN" altLang="en-US"/>
          </a:p>
          <a:p>
            <a:r>
              <a:rPr lang="zh-CN" altLang="en-US"/>
              <a:t>Sử dụng nhiên liệu hóa thạch</a:t>
            </a:r>
            <a:endParaRPr lang="zh-CN" altLang="en-US"/>
          </a:p>
          <a:p>
            <a:pPr lvl="1"/>
            <a:r>
              <a:rPr lang="zh-CN" altLang="en-US"/>
              <a:t>Việc sử dụng nhiên liệu hóa thạch như than, dầu và khí đốt trong các hoạt động công nghiệp là một trong những nguyên nhân chính.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2184" t="2446" r="547" b="585"/>
          <a:stretch>
            <a:fillRect/>
          </a:stretch>
        </p:blipFill>
        <p:spPr>
          <a:xfrm>
            <a:off x="3175" y="2762885"/>
            <a:ext cx="12188190" cy="41027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9194" h="6461">
                <a:moveTo>
                  <a:pt x="0" y="0"/>
                </a:moveTo>
                <a:lnTo>
                  <a:pt x="19194" y="0"/>
                </a:lnTo>
                <a:lnTo>
                  <a:pt x="19194" y="6461"/>
                </a:lnTo>
                <a:lnTo>
                  <a:pt x="0" y="646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60000"/>
                <a:lumOff val="40000"/>
                <a:alpha val="35000"/>
              </a:schemeClr>
            </a:solidFill>
          </a:ln>
        </p:spPr>
      </p:pic>
      <p:sp>
        <p:nvSpPr>
          <p:cNvPr id="3" name="圆角矩形 7"/>
          <p:cNvSpPr/>
          <p:nvPr>
            <p:custDataLst>
              <p:tags r:id="rId3"/>
            </p:custDataLst>
          </p:nvPr>
        </p:nvSpPr>
        <p:spPr>
          <a:xfrm>
            <a:off x="1143000" y="672465"/>
            <a:ext cx="5370195" cy="5461635"/>
          </a:xfrm>
          <a:prstGeom prst="roundRect">
            <a:avLst>
              <a:gd name="adj" fmla="val 6438"/>
            </a:avLst>
          </a:prstGeom>
          <a:solidFill>
            <a:srgbClr val="FFFFFF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903730" y="1674495"/>
            <a:ext cx="4132580" cy="1736090"/>
          </a:xfrm>
        </p:spPr>
        <p:txBody>
          <a:bodyPr wrap="square">
            <a:normAutofit/>
          </a:bodyPr>
          <a:lstStyle/>
          <a:p>
            <a:pPr algn="l"/>
            <a:r>
              <a:rPr lang="en-US" sz="3600" spc="0" dirty="0">
                <a:latin typeface="+mj-lt"/>
              </a:rPr>
              <a:t>Hoạt động công nghiệp</a:t>
            </a:r>
            <a:endParaRPr lang="en-US" sz="3600" spc="0" dirty="0">
              <a:latin typeface="+mj-lt"/>
            </a:endParaRPr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1913386" y="4210441"/>
            <a:ext cx="4132580" cy="11303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404040"/>
                </a:solidFill>
                <a:latin typeface="+mn-lt"/>
              </a:rPr>
              <a:t>Các quy trình sản xuất trong công nghiệp như luyện kim, sản xuất xi măng và hóa chất cũng góp phần vào biến đổi khí hậu.</a:t>
            </a:r>
            <a:endParaRPr lang="en-US" sz="1600" dirty="0">
              <a:solidFill>
                <a:srgbClr val="404040"/>
              </a:solidFill>
              <a:latin typeface="+mn-lt"/>
            </a:endParaRPr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1913386" y="3779911"/>
            <a:ext cx="4131945" cy="307340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dk1">
                    <a:lumMod val="100000"/>
                  </a:schemeClr>
                </a:solidFill>
                <a:latin typeface="+mj-lt"/>
              </a:rPr>
              <a:t>Quá trình sản xuất</a:t>
            </a:r>
            <a:endParaRPr lang="en-US" sz="2000" b="1" dirty="0">
              <a:solidFill>
                <a:schemeClr val="dk1">
                  <a:lumMod val="100000"/>
                </a:schemeClr>
              </a:solidFill>
              <a:latin typeface="+mj-lt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65000" lnSpcReduction="20000"/>
          </a:bodyPr>
          <a:lstStyle/>
          <a:p>
            <a:r>
              <a:rPr lang="en-US">
                <a:latin typeface="+mn-lt"/>
              </a:rPr>
              <a:t>03</a:t>
            </a:r>
            <a:endParaRPr lang="en-US">
              <a:latin typeface="+mn-lt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Ứng phó với biến đổi khí hậu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Giảm phát thải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Chuyển đổi sang các nguồn năng lượng sạch như năng lượng mặt trời, gió và thủy điện.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Sử dụng năng lượng tái tạo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Áp dụng các công nghệ tiết kiệm năng lượng trong sản xuất và vận chuyển.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Cải thiện hiệu quả năng lượng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Tăng cường khả năng hấp thụ carbon của hệ sinh thái tự nhiên.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Trồng cây và bảo vệ rừng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平行四边形 2"/>
          <p:cNvSpPr/>
          <p:nvPr>
            <p:custDataLst>
              <p:tags r:id="rId1"/>
            </p:custDataLst>
          </p:nvPr>
        </p:nvSpPr>
        <p:spPr>
          <a:xfrm>
            <a:off x="633684" y="940067"/>
            <a:ext cx="3486150" cy="3560445"/>
          </a:xfrm>
          <a:prstGeom prst="parallelogram">
            <a:avLst>
              <a:gd name="adj" fmla="val 17860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3" name="标题 2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355465" y="279919"/>
            <a:ext cx="5410020" cy="1315580"/>
          </a:xfrm>
        </p:spPr>
        <p:txBody>
          <a:bodyPr wrap="square">
            <a:normAutofit/>
          </a:bodyPr>
          <a:lstStyle/>
          <a:p>
            <a:pPr algn="l"/>
            <a:r>
              <a:rPr lang="en-US" spc="0" dirty="0">
                <a:latin typeface="+mj-lt"/>
              </a:rPr>
              <a:t>Trồng cây</a:t>
            </a:r>
            <a:endParaRPr lang="en-US" spc="0" dirty="0">
              <a:latin typeface="+mj-lt"/>
            </a:endParaRPr>
          </a:p>
        </p:txBody>
      </p:sp>
      <p:pic>
        <p:nvPicPr>
          <p:cNvPr id="19" name="图片 18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 l="26542" t="27785" r="46563" b="18539"/>
          <a:stretch>
            <a:fillRect/>
          </a:stretch>
        </p:blipFill>
        <p:spPr>
          <a:xfrm>
            <a:off x="977128" y="1453247"/>
            <a:ext cx="4244340" cy="4636314"/>
          </a:xfrm>
          <a:custGeom>
            <a:avLst/>
            <a:gdLst>
              <a:gd name="connsiteX0" fmla="*/ 765509 w 4244340"/>
              <a:gd name="connsiteY0" fmla="*/ 0 h 4636314"/>
              <a:gd name="connsiteX1" fmla="*/ 4244340 w 4244340"/>
              <a:gd name="connsiteY1" fmla="*/ 0 h 4636314"/>
              <a:gd name="connsiteX2" fmla="*/ 3478832 w 4244340"/>
              <a:gd name="connsiteY2" fmla="*/ 4636314 h 4636314"/>
              <a:gd name="connsiteX3" fmla="*/ 0 w 4244340"/>
              <a:gd name="connsiteY3" fmla="*/ 4636314 h 4636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4340" h="4636314">
                <a:moveTo>
                  <a:pt x="765509" y="0"/>
                </a:moveTo>
                <a:lnTo>
                  <a:pt x="4244340" y="0"/>
                </a:lnTo>
                <a:lnTo>
                  <a:pt x="3478832" y="4636314"/>
                </a:lnTo>
                <a:lnTo>
                  <a:pt x="0" y="4636314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6354280" y="2684971"/>
            <a:ext cx="5259227" cy="767348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Cây trồng có khả năng hấp thụ và lưu giữ carbon, góp phần giảm lượng khí nhà kính.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6354280" y="2357745"/>
            <a:ext cx="5259227" cy="32725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rm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Tăng khả năng hấp thụ CO2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8" name="矩形 7"/>
          <p:cNvSpPr/>
          <p:nvPr>
            <p:custDataLst>
              <p:tags r:id="rId7"/>
            </p:custDataLst>
          </p:nvPr>
        </p:nvSpPr>
        <p:spPr>
          <a:xfrm>
            <a:off x="6354280" y="5211917"/>
            <a:ext cx="5259227" cy="767348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Trồng cây góp phần xây dựng các cộng đồng xanh, bền vững hơn.</a:t>
            </a:r>
            <a:endParaRPr 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0" name="矩形 9"/>
          <p:cNvSpPr/>
          <p:nvPr>
            <p:custDataLst>
              <p:tags r:id="rId8"/>
            </p:custDataLst>
          </p:nvPr>
        </p:nvSpPr>
        <p:spPr>
          <a:xfrm>
            <a:off x="6354280" y="4884691"/>
            <a:ext cx="5259227" cy="32725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rm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Tăng tính bền vững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6354280" y="3948126"/>
            <a:ext cx="5259227" cy="767348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Cây xanh cải thiện chất lượng không khí, điều hòa nhiệt độ và độ ẩm.</a:t>
            </a:r>
            <a:endParaRPr 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2" name="矩形 11"/>
          <p:cNvSpPr/>
          <p:nvPr>
            <p:custDataLst>
              <p:tags r:id="rId10"/>
            </p:custDataLst>
          </p:nvPr>
        </p:nvSpPr>
        <p:spPr>
          <a:xfrm>
            <a:off x="6354280" y="3620900"/>
            <a:ext cx="5259227" cy="32725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rm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Cải thiện môi trường sống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Thích ứng với những thay đổi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Xây dựng các chiến lược ứng phó với tác động của biến đổi khí hậu.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Giảm thiểu rủi ro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Cải thiện hạ tầng và hệ thống để đối phó với các hiện tượng thời tiết cực đoan.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Tăng cường khả năng chống chịu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Áp dụng các giải pháp thân thiện với môi trường để giảm phát thải khí nhà kính.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Thúc đẩy phát triển bền vững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65000" lnSpcReduction="20000"/>
          </a:bodyPr>
          <a:lstStyle/>
          <a:p>
            <a:r>
              <a:rPr lang="en-US">
                <a:latin typeface="+mn-lt"/>
              </a:rPr>
              <a:t>04</a:t>
            </a:r>
            <a:endParaRPr lang="en-US">
              <a:latin typeface="+mn-lt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Vai trò của cộng đồng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4800" y="360000"/>
            <a:ext cx="6713706" cy="720000"/>
          </a:xfrm>
        </p:spPr>
        <p:txBody>
          <a:bodyPr wrap="square" lIns="0" tIns="0" rIns="0" bIns="0" anchor="b">
            <a:normAutofit/>
          </a:bodyPr>
          <a:lstStyle/>
          <a:p>
            <a:r>
              <a:rPr lang="en-US" spc="0" dirty="0">
                <a:latin typeface="+mj-lt"/>
              </a:rPr>
              <a:t>Thay đổi hành vi</a:t>
            </a:r>
            <a:endParaRPr lang="en-US" spc="0" dirty="0">
              <a:latin typeface="+mj-lt"/>
            </a:endParaRPr>
          </a:p>
        </p:txBody>
      </p:sp>
      <p:pic>
        <p:nvPicPr>
          <p:cNvPr id="18" name="图片 1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print"/>
          <a:stretch>
            <a:fillRect/>
          </a:stretch>
        </p:blipFill>
        <p:spPr>
          <a:xfrm>
            <a:off x="6155050" y="2"/>
            <a:ext cx="6036950" cy="6040857"/>
          </a:xfrm>
          <a:custGeom>
            <a:avLst/>
            <a:gdLst>
              <a:gd name="connsiteX0" fmla="*/ 2276483 w 6036950"/>
              <a:gd name="connsiteY0" fmla="*/ 0 h 6040857"/>
              <a:gd name="connsiteX1" fmla="*/ 6036950 w 6036950"/>
              <a:gd name="connsiteY1" fmla="*/ 0 h 6040857"/>
              <a:gd name="connsiteX2" fmla="*/ 6036950 w 6036950"/>
              <a:gd name="connsiteY2" fmla="*/ 2936006 h 6040857"/>
              <a:gd name="connsiteX3" fmla="*/ 4238679 w 6036950"/>
              <a:gd name="connsiteY3" fmla="*/ 5156686 h 6040857"/>
              <a:gd name="connsiteX4" fmla="*/ 884172 w 6036950"/>
              <a:gd name="connsiteY4" fmla="*/ 5509259 h 6040857"/>
              <a:gd name="connsiteX5" fmla="*/ 531600 w 6036950"/>
              <a:gd name="connsiteY5" fmla="*/ 2154752 h 604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36950" h="6040857">
                <a:moveTo>
                  <a:pt x="2276483" y="0"/>
                </a:moveTo>
                <a:lnTo>
                  <a:pt x="6036950" y="0"/>
                </a:lnTo>
                <a:lnTo>
                  <a:pt x="6036950" y="2936006"/>
                </a:lnTo>
                <a:lnTo>
                  <a:pt x="4238679" y="5156686"/>
                </a:lnTo>
                <a:cubicBezTo>
                  <a:pt x="3409718" y="6180367"/>
                  <a:pt x="1907854" y="6338220"/>
                  <a:pt x="884172" y="5509259"/>
                </a:cubicBezTo>
                <a:cubicBezTo>
                  <a:pt x="-139509" y="4680298"/>
                  <a:pt x="-297361" y="3178434"/>
                  <a:pt x="531600" y="2154752"/>
                </a:cubicBezTo>
                <a:close/>
              </a:path>
            </a:pathLst>
          </a:custGeom>
          <a:ln w="9525" cap="flat" cmpd="sng" algn="ctr">
            <a:solidFill>
              <a:schemeClr val="tx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dist="254000" dir="4200000" algn="ctr" rotWithShape="0">
              <a:schemeClr val="accent1">
                <a:alpha val="15000"/>
              </a:schemeClr>
            </a:outerShdw>
          </a:effectLst>
        </p:spPr>
      </p:pic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1332321" y="2396922"/>
            <a:ext cx="3943259" cy="66049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Nâng cao hiểu biết về tác động của biến đổi khí hậu và các hành động cần thiết.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1328511" y="1658950"/>
            <a:ext cx="3944529" cy="660491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j-lt"/>
              </a:rPr>
              <a:t>Tăng nhận thức cộng đồng</a:t>
            </a:r>
            <a:endParaRPr lang="en-US" sz="2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4" name="椭圆 13"/>
          <p:cNvSpPr/>
          <p:nvPr>
            <p:custDataLst>
              <p:tags r:id="rId6"/>
            </p:custDataLst>
          </p:nvPr>
        </p:nvSpPr>
        <p:spPr>
          <a:xfrm>
            <a:off x="669290" y="2050799"/>
            <a:ext cx="504260" cy="504260"/>
          </a:xfrm>
          <a:prstGeom prst="ellipse">
            <a:avLst/>
          </a:prstGeom>
          <a:solidFill>
            <a:schemeClr val="accent1"/>
          </a:solidFill>
          <a:effectLst>
            <a:outerShdw blurRad="101600" dist="38100" algn="l" rotWithShape="0">
              <a:schemeClr val="accent1">
                <a:alpha val="40000"/>
              </a:schemeClr>
            </a:outerShdw>
          </a:effectLst>
        </p:spPr>
        <p:txBody>
          <a:bodyPr wrap="none" lIns="0" tIns="0" rIns="0" bIns="0" rtlCol="0" anchor="ctr" anchorCtr="0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lt1">
                    <a:lumMod val="100000"/>
                  </a:schemeClr>
                </a:solidFill>
                <a:latin typeface="+mn-lt"/>
              </a:rPr>
              <a:t>01</a:t>
            </a:r>
            <a:endParaRPr lang="en-US" sz="1600" b="1" dirty="0">
              <a:solidFill>
                <a:schemeClr val="lt1">
                  <a:lumMod val="100000"/>
                </a:schemeClr>
              </a:solidFill>
              <a:latin typeface="+mn-ea"/>
            </a:endParaRPr>
          </a:p>
        </p:txBody>
      </p:sp>
      <p:sp>
        <p:nvSpPr>
          <p:cNvPr id="15" name="椭圆 14"/>
          <p:cNvSpPr/>
          <p:nvPr>
            <p:custDataLst>
              <p:tags r:id="rId7"/>
            </p:custDataLst>
          </p:nvPr>
        </p:nvSpPr>
        <p:spPr>
          <a:xfrm>
            <a:off x="669290" y="5064925"/>
            <a:ext cx="504260" cy="504260"/>
          </a:xfrm>
          <a:prstGeom prst="ellipse">
            <a:avLst/>
          </a:prstGeom>
          <a:solidFill>
            <a:schemeClr val="accent1"/>
          </a:solidFill>
          <a:effectLst>
            <a:outerShdw blurRad="101600" dist="38100" algn="l" rotWithShape="0">
              <a:schemeClr val="accent1">
                <a:alpha val="40000"/>
              </a:schemeClr>
            </a:outerShdw>
          </a:effectLst>
        </p:spPr>
        <p:txBody>
          <a:bodyPr wrap="none" lIns="0" tIns="0" rIns="0" bIns="0" rtlCol="0" anchor="ctr" anchorCtr="0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lt1">
                    <a:lumMod val="100000"/>
                  </a:schemeClr>
                </a:solidFill>
                <a:latin typeface="+mn-lt"/>
              </a:rPr>
              <a:t>03</a:t>
            </a:r>
            <a:endParaRPr lang="en-US" sz="1600" b="1" dirty="0">
              <a:solidFill>
                <a:schemeClr val="lt1">
                  <a:lumMod val="100000"/>
                </a:schemeClr>
              </a:solidFill>
              <a:latin typeface="+mn-ea"/>
            </a:endParaRPr>
          </a:p>
        </p:txBody>
      </p:sp>
      <p:sp>
        <p:nvSpPr>
          <p:cNvPr id="16" name="矩形 15"/>
          <p:cNvSpPr/>
          <p:nvPr>
            <p:custDataLst>
              <p:tags r:id="rId8"/>
            </p:custDataLst>
          </p:nvPr>
        </p:nvSpPr>
        <p:spPr>
          <a:xfrm>
            <a:off x="1333592" y="5417398"/>
            <a:ext cx="3943259" cy="66049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Cung cấp nguồn lực và hỗ trợ kỹ thuật cho các sáng kiến do cộng đồng khởi xướng.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7" name="矩形 16"/>
          <p:cNvSpPr/>
          <p:nvPr>
            <p:custDataLst>
              <p:tags r:id="rId9"/>
            </p:custDataLst>
          </p:nvPr>
        </p:nvSpPr>
        <p:spPr>
          <a:xfrm>
            <a:off x="1329781" y="4679427"/>
            <a:ext cx="3944529" cy="660491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j-lt"/>
              </a:rPr>
              <a:t>Hỗ trợ các sáng kiến cộng đồng</a:t>
            </a:r>
            <a:endParaRPr lang="en-US" sz="2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9" name="椭圆 18"/>
          <p:cNvSpPr/>
          <p:nvPr>
            <p:custDataLst>
              <p:tags r:id="rId10"/>
            </p:custDataLst>
          </p:nvPr>
        </p:nvSpPr>
        <p:spPr>
          <a:xfrm>
            <a:off x="669290" y="3552146"/>
            <a:ext cx="504260" cy="504260"/>
          </a:xfrm>
          <a:prstGeom prst="ellipse">
            <a:avLst/>
          </a:prstGeom>
          <a:solidFill>
            <a:schemeClr val="accent1"/>
          </a:solidFill>
          <a:effectLst>
            <a:outerShdw blurRad="101600" dist="38100" algn="l" rotWithShape="0">
              <a:schemeClr val="accent1">
                <a:alpha val="40000"/>
              </a:schemeClr>
            </a:outerShdw>
          </a:effectLst>
        </p:spPr>
        <p:txBody>
          <a:bodyPr wrap="none" lIns="0" tIns="0" rIns="0" bIns="0" rtlCol="0" anchor="ctr" anchorCtr="0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chemeClr val="lt1">
                    <a:lumMod val="100000"/>
                  </a:schemeClr>
                </a:solidFill>
                <a:latin typeface="+mn-lt"/>
              </a:rPr>
              <a:t>02</a:t>
            </a:r>
            <a:endParaRPr lang="en-US" sz="1600" b="1">
              <a:solidFill>
                <a:schemeClr val="lt1">
                  <a:lumMod val="100000"/>
                </a:schemeClr>
              </a:solidFill>
              <a:latin typeface="+mn-ea"/>
            </a:endParaRPr>
          </a:p>
        </p:txBody>
      </p:sp>
      <p:sp>
        <p:nvSpPr>
          <p:cNvPr id="20" name="矩形 19"/>
          <p:cNvSpPr/>
          <p:nvPr>
            <p:custDataLst>
              <p:tags r:id="rId11"/>
            </p:custDataLst>
          </p:nvPr>
        </p:nvSpPr>
        <p:spPr>
          <a:xfrm>
            <a:off x="1331051" y="3907160"/>
            <a:ext cx="3943259" cy="66049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Tạo cơ hội để cộng đồng tham gia vào các hoạt động giảm thiểu và thích ứng.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21" name="矩形 20"/>
          <p:cNvSpPr/>
          <p:nvPr>
            <p:custDataLst>
              <p:tags r:id="rId12"/>
            </p:custDataLst>
          </p:nvPr>
        </p:nvSpPr>
        <p:spPr>
          <a:xfrm>
            <a:off x="1329146" y="3169189"/>
            <a:ext cx="3944529" cy="660491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j-lt"/>
              </a:rPr>
              <a:t>Khuyến khích tham gia</a:t>
            </a:r>
            <a:endParaRPr lang="en-US" sz="2000" b="1" dirty="0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Tham gia các hoạt động bảo vệ môi trường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Tái chế và giảm rác thải</a:t>
            </a:r>
            <a:endParaRPr lang="zh-CN" altLang="en-US"/>
          </a:p>
          <a:p>
            <a:pPr lvl="1"/>
            <a:r>
              <a:rPr lang="zh-CN" altLang="en-US"/>
              <a:t>Thực hiện phân loại và tái chế rác thải tại gia đình.</a:t>
            </a:r>
            <a:endParaRPr lang="zh-CN" altLang="en-US"/>
          </a:p>
          <a:p>
            <a:r>
              <a:rPr lang="zh-CN" altLang="en-US"/>
              <a:t>Tiết kiệm năng lượng</a:t>
            </a:r>
            <a:endParaRPr lang="zh-CN" altLang="en-US"/>
          </a:p>
          <a:p>
            <a:pPr lvl="1"/>
            <a:r>
              <a:rPr lang="zh-CN" altLang="en-US"/>
              <a:t>Sử dụng thiết bị tiết kiệm điện và năng lượng tái tạo.</a:t>
            </a:r>
            <a:endParaRPr lang="zh-CN" altLang="en-US"/>
          </a:p>
          <a:p>
            <a:r>
              <a:rPr lang="zh-CN" altLang="en-US"/>
              <a:t>Trồng cây và bảo vệ cây xanh</a:t>
            </a:r>
            <a:endParaRPr lang="zh-CN" altLang="en-US"/>
          </a:p>
          <a:p>
            <a:pPr lvl="1"/>
            <a:r>
              <a:rPr lang="zh-CN" altLang="en-US"/>
              <a:t>Tham gia các hoạt động trồng cây và bảo vệ cây xanh trong cộng đồng.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Giám sát và thúc đẩy chính sách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Cộng đồng có thể giám sát việc thực thi các chính sách về biến đổi khí hậu.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Tham gia giám sát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Cộng đồng có thể tạo áp lực chính trị để thúc đẩy chính sách hành động.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Tạo áp lực chính trị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Cộng đồng có thể tham gia hỗ trợ triển khai các chính sách về biến đổi khí hậu.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Hỗ trợ triển khai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Contents </a:t>
            </a:r>
            <a:endParaRPr lang="en-US"/>
          </a:p>
        </p:txBody>
      </p:sp>
      <p:sp>
        <p:nvSpPr>
          <p:cNvPr id="18" name="序号"/>
          <p:cNvSpPr txBox="1"/>
          <p:nvPr>
            <p:custDataLst>
              <p:tags r:id="rId2"/>
            </p:custDataLst>
          </p:nvPr>
        </p:nvSpPr>
        <p:spPr>
          <a:xfrm>
            <a:off x="2072005" y="2317750"/>
            <a:ext cx="2146300" cy="161099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noAutofit/>
          </a:bodyPr>
          <a:lstStyle/>
          <a:p>
            <a:pPr lvl="0" algn="ctr" fontAlgn="ctr">
              <a:buClrTx/>
              <a:buSzTx/>
              <a:buFontTx/>
            </a:pPr>
            <a:r>
              <a:rPr lang="en-US" sz="9000" dirty="0">
                <a:ln w="19050">
                  <a:gradFill>
                    <a:gsLst>
                      <a:gs pos="29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chemeClr val="accent1">
                          <a:alpha val="60000"/>
                        </a:schemeClr>
                      </a:gs>
                    </a:gsLst>
                    <a:lin ang="16200000" scaled="1"/>
                  </a:gradFill>
                </a:ln>
                <a:noFill/>
                <a:latin typeface="+mj-lt"/>
                <a:sym typeface="+mn-lt"/>
              </a:rPr>
              <a:t>01</a:t>
            </a:r>
            <a:endParaRPr lang="en-US" sz="9000" dirty="0">
              <a:ln w="19050">
                <a:gradFill>
                  <a:gsLst>
                    <a:gs pos="2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alpha val="60000"/>
                      </a:schemeClr>
                    </a:gs>
                  </a:gsLst>
                  <a:lin ang="16200000" scaled="1"/>
                </a:gradFill>
              </a:ln>
              <a:noFill/>
              <a:latin typeface="+mj-lt"/>
              <a:sym typeface="+mn-lt"/>
            </a:endParaRPr>
          </a:p>
        </p:txBody>
      </p:sp>
      <p:sp>
        <p:nvSpPr>
          <p:cNvPr id="20" name="标题"/>
          <p:cNvSpPr txBox="1"/>
          <p:nvPr>
            <p:custDataLst>
              <p:tags r:id="rId3"/>
            </p:custDataLst>
          </p:nvPr>
        </p:nvSpPr>
        <p:spPr>
          <a:xfrm>
            <a:off x="2072005" y="3210560"/>
            <a:ext cx="2146300" cy="12560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en-US" sz="200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sym typeface="+mn-ea"/>
              </a:rPr>
              <a:t>Tác động của biến đổi khí hậu</a:t>
            </a:r>
            <a:endParaRPr lang="en-US" sz="200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5" name="序号"/>
          <p:cNvSpPr txBox="1"/>
          <p:nvPr>
            <p:custDataLst>
              <p:tags r:id="rId4"/>
            </p:custDataLst>
          </p:nvPr>
        </p:nvSpPr>
        <p:spPr>
          <a:xfrm>
            <a:off x="5022850" y="2317750"/>
            <a:ext cx="2146300" cy="161099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noAutofit/>
          </a:bodyPr>
          <a:lstStyle/>
          <a:p>
            <a:pPr lvl="0" algn="ctr" fontAlgn="ctr">
              <a:buClrTx/>
              <a:buSzTx/>
              <a:buFontTx/>
            </a:pPr>
            <a:r>
              <a:rPr lang="en-US" sz="9000" dirty="0">
                <a:ln w="19050">
                  <a:gradFill>
                    <a:gsLst>
                      <a:gs pos="29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chemeClr val="accent1">
                          <a:alpha val="60000"/>
                        </a:schemeClr>
                      </a:gs>
                    </a:gsLst>
                    <a:lin ang="16200000" scaled="1"/>
                  </a:gradFill>
                </a:ln>
                <a:noFill/>
                <a:latin typeface="+mj-lt"/>
                <a:sym typeface="+mn-lt"/>
              </a:rPr>
              <a:t>02</a:t>
            </a:r>
            <a:endParaRPr lang="en-US" sz="9000" dirty="0">
              <a:ln w="19050">
                <a:gradFill>
                  <a:gsLst>
                    <a:gs pos="2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alpha val="60000"/>
                      </a:schemeClr>
                    </a:gs>
                  </a:gsLst>
                  <a:lin ang="16200000" scaled="1"/>
                </a:gradFill>
              </a:ln>
              <a:noFill/>
              <a:latin typeface="+mj-lt"/>
              <a:sym typeface="+mn-lt"/>
            </a:endParaRPr>
          </a:p>
        </p:txBody>
      </p:sp>
      <p:sp>
        <p:nvSpPr>
          <p:cNvPr id="17" name="标题"/>
          <p:cNvSpPr txBox="1"/>
          <p:nvPr>
            <p:custDataLst>
              <p:tags r:id="rId5"/>
            </p:custDataLst>
          </p:nvPr>
        </p:nvSpPr>
        <p:spPr>
          <a:xfrm>
            <a:off x="5022850" y="3210560"/>
            <a:ext cx="2146300" cy="12560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en-US" sz="200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sym typeface="+mn-ea"/>
              </a:rPr>
              <a:t>Nguyên nhân của biến đổi khí hậu</a:t>
            </a:r>
            <a:endParaRPr lang="en-US" sz="200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1" name="序号"/>
          <p:cNvSpPr txBox="1"/>
          <p:nvPr>
            <p:custDataLst>
              <p:tags r:id="rId6"/>
            </p:custDataLst>
          </p:nvPr>
        </p:nvSpPr>
        <p:spPr>
          <a:xfrm>
            <a:off x="7973695" y="2317750"/>
            <a:ext cx="2146300" cy="161099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noAutofit/>
          </a:bodyPr>
          <a:lstStyle/>
          <a:p>
            <a:pPr lvl="0" algn="ctr" fontAlgn="ctr">
              <a:buClrTx/>
              <a:buSzTx/>
              <a:buFontTx/>
            </a:pPr>
            <a:r>
              <a:rPr lang="en-US" sz="9000" dirty="0">
                <a:ln w="19050">
                  <a:gradFill>
                    <a:gsLst>
                      <a:gs pos="29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chemeClr val="accent1">
                          <a:alpha val="60000"/>
                        </a:schemeClr>
                      </a:gs>
                    </a:gsLst>
                    <a:lin ang="16200000" scaled="1"/>
                  </a:gradFill>
                </a:ln>
                <a:noFill/>
                <a:latin typeface="+mj-lt"/>
                <a:sym typeface="+mn-lt"/>
              </a:rPr>
              <a:t>03</a:t>
            </a:r>
            <a:endParaRPr lang="en-US" sz="9000" dirty="0">
              <a:ln w="19050">
                <a:gradFill>
                  <a:gsLst>
                    <a:gs pos="2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alpha val="60000"/>
                      </a:schemeClr>
                    </a:gs>
                  </a:gsLst>
                  <a:lin ang="16200000" scaled="1"/>
                </a:gradFill>
              </a:ln>
              <a:noFill/>
              <a:latin typeface="+mj-lt"/>
              <a:sym typeface="+mn-lt"/>
            </a:endParaRPr>
          </a:p>
        </p:txBody>
      </p:sp>
      <p:sp>
        <p:nvSpPr>
          <p:cNvPr id="14" name="标题"/>
          <p:cNvSpPr txBox="1"/>
          <p:nvPr>
            <p:custDataLst>
              <p:tags r:id="rId7"/>
            </p:custDataLst>
          </p:nvPr>
        </p:nvSpPr>
        <p:spPr>
          <a:xfrm>
            <a:off x="7973695" y="3210560"/>
            <a:ext cx="2146300" cy="12560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en-US" sz="200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sym typeface="+mn-ea"/>
              </a:rPr>
              <a:t>Ứng phó với biến đổi khí hậu</a:t>
            </a:r>
            <a:endParaRPr lang="en-US" sz="200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44" name="序号"/>
          <p:cNvSpPr txBox="1"/>
          <p:nvPr>
            <p:custDataLst>
              <p:tags r:id="rId8"/>
            </p:custDataLst>
          </p:nvPr>
        </p:nvSpPr>
        <p:spPr>
          <a:xfrm>
            <a:off x="2072005" y="4466590"/>
            <a:ext cx="2146300" cy="161099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noAutofit/>
          </a:bodyPr>
          <a:lstStyle/>
          <a:p>
            <a:pPr lvl="0" algn="ctr" fontAlgn="ctr">
              <a:buClrTx/>
              <a:buSzTx/>
              <a:buFontTx/>
            </a:pPr>
            <a:r>
              <a:rPr lang="en-US" sz="9000" dirty="0">
                <a:ln w="19050">
                  <a:gradFill>
                    <a:gsLst>
                      <a:gs pos="29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chemeClr val="accent1">
                          <a:alpha val="60000"/>
                        </a:schemeClr>
                      </a:gs>
                    </a:gsLst>
                    <a:lin ang="16200000" scaled="1"/>
                  </a:gradFill>
                </a:ln>
                <a:noFill/>
                <a:latin typeface="+mj-lt"/>
                <a:sym typeface="+mn-lt"/>
              </a:rPr>
              <a:t>04</a:t>
            </a:r>
            <a:endParaRPr lang="en-US" sz="9000" dirty="0">
              <a:ln w="19050">
                <a:gradFill>
                  <a:gsLst>
                    <a:gs pos="2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alpha val="60000"/>
                      </a:schemeClr>
                    </a:gs>
                  </a:gsLst>
                  <a:lin ang="16200000" scaled="1"/>
                </a:gradFill>
              </a:ln>
              <a:noFill/>
              <a:latin typeface="+mj-lt"/>
              <a:sym typeface="+mn-lt"/>
            </a:endParaRPr>
          </a:p>
        </p:txBody>
      </p:sp>
      <p:sp>
        <p:nvSpPr>
          <p:cNvPr id="46" name="标题"/>
          <p:cNvSpPr txBox="1"/>
          <p:nvPr>
            <p:custDataLst>
              <p:tags r:id="rId9"/>
            </p:custDataLst>
          </p:nvPr>
        </p:nvSpPr>
        <p:spPr>
          <a:xfrm>
            <a:off x="2072005" y="5359400"/>
            <a:ext cx="2146300" cy="12560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en-US" sz="200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sym typeface="+mn-ea"/>
              </a:rPr>
              <a:t>Vai trò của cộng đồng</a:t>
            </a:r>
            <a:endParaRPr lang="en-US" sz="200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41" name="序号"/>
          <p:cNvSpPr txBox="1"/>
          <p:nvPr>
            <p:custDataLst>
              <p:tags r:id="rId10"/>
            </p:custDataLst>
          </p:nvPr>
        </p:nvSpPr>
        <p:spPr>
          <a:xfrm>
            <a:off x="5022850" y="4466590"/>
            <a:ext cx="2146300" cy="161099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noAutofit/>
          </a:bodyPr>
          <a:lstStyle/>
          <a:p>
            <a:pPr lvl="0" algn="ctr" fontAlgn="ctr">
              <a:buClrTx/>
              <a:buSzTx/>
              <a:buFontTx/>
            </a:pPr>
            <a:r>
              <a:rPr lang="en-US" sz="9000" dirty="0">
                <a:ln w="19050">
                  <a:gradFill>
                    <a:gsLst>
                      <a:gs pos="29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chemeClr val="accent1">
                          <a:alpha val="60000"/>
                        </a:schemeClr>
                      </a:gs>
                    </a:gsLst>
                    <a:lin ang="16200000" scaled="1"/>
                  </a:gradFill>
                </a:ln>
                <a:noFill/>
                <a:latin typeface="+mj-lt"/>
                <a:sym typeface="+mn-lt"/>
              </a:rPr>
              <a:t>05</a:t>
            </a:r>
            <a:endParaRPr lang="en-US" sz="9000" dirty="0">
              <a:ln w="19050">
                <a:gradFill>
                  <a:gsLst>
                    <a:gs pos="2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alpha val="60000"/>
                      </a:schemeClr>
                    </a:gs>
                  </a:gsLst>
                  <a:lin ang="16200000" scaled="1"/>
                </a:gradFill>
              </a:ln>
              <a:noFill/>
              <a:latin typeface="+mj-lt"/>
              <a:sym typeface="+mn-lt"/>
            </a:endParaRPr>
          </a:p>
        </p:txBody>
      </p:sp>
      <p:sp>
        <p:nvSpPr>
          <p:cNvPr id="43" name="标题"/>
          <p:cNvSpPr txBox="1"/>
          <p:nvPr>
            <p:custDataLst>
              <p:tags r:id="rId11"/>
            </p:custDataLst>
          </p:nvPr>
        </p:nvSpPr>
        <p:spPr>
          <a:xfrm>
            <a:off x="5022850" y="5359400"/>
            <a:ext cx="2146300" cy="12560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en-US" sz="200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sym typeface="+mn-ea"/>
              </a:rPr>
              <a:t>Hợp tác quốc tế</a:t>
            </a:r>
            <a:endParaRPr lang="en-US" sz="200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34" name="序号"/>
          <p:cNvSpPr txBox="1"/>
          <p:nvPr>
            <p:custDataLst>
              <p:tags r:id="rId12"/>
            </p:custDataLst>
          </p:nvPr>
        </p:nvSpPr>
        <p:spPr>
          <a:xfrm>
            <a:off x="7973695" y="4466590"/>
            <a:ext cx="2146300" cy="161099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noAutofit/>
          </a:bodyPr>
          <a:lstStyle/>
          <a:p>
            <a:pPr lvl="0" algn="ctr" fontAlgn="ctr">
              <a:buClrTx/>
              <a:buSzTx/>
              <a:buFontTx/>
            </a:pPr>
            <a:r>
              <a:rPr lang="en-US" sz="9000" dirty="0">
                <a:ln w="19050">
                  <a:gradFill>
                    <a:gsLst>
                      <a:gs pos="29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chemeClr val="accent1">
                          <a:alpha val="60000"/>
                        </a:schemeClr>
                      </a:gs>
                    </a:gsLst>
                    <a:lin ang="16200000" scaled="1"/>
                  </a:gradFill>
                </a:ln>
                <a:noFill/>
                <a:latin typeface="+mj-lt"/>
                <a:sym typeface="+mn-lt"/>
              </a:rPr>
              <a:t>06</a:t>
            </a:r>
            <a:endParaRPr lang="en-US" sz="9000" dirty="0">
              <a:ln w="19050">
                <a:gradFill>
                  <a:gsLst>
                    <a:gs pos="2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alpha val="60000"/>
                      </a:schemeClr>
                    </a:gs>
                  </a:gsLst>
                  <a:lin ang="16200000" scaled="1"/>
                </a:gradFill>
              </a:ln>
              <a:noFill/>
              <a:latin typeface="+mj-lt"/>
              <a:sym typeface="+mn-lt"/>
            </a:endParaRPr>
          </a:p>
        </p:txBody>
      </p:sp>
      <p:sp>
        <p:nvSpPr>
          <p:cNvPr id="39" name="标题"/>
          <p:cNvSpPr txBox="1"/>
          <p:nvPr>
            <p:custDataLst>
              <p:tags r:id="rId13"/>
            </p:custDataLst>
          </p:nvPr>
        </p:nvSpPr>
        <p:spPr>
          <a:xfrm>
            <a:off x="7973695" y="5359400"/>
            <a:ext cx="2146300" cy="12560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en-US" sz="200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sym typeface="+mn-ea"/>
              </a:rPr>
              <a:t>Triển vọng tương lai</a:t>
            </a:r>
            <a:endParaRPr lang="en-US" sz="200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sym typeface="+mn-ea"/>
            </a:endParaRPr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65000" lnSpcReduction="20000"/>
          </a:bodyPr>
          <a:lstStyle/>
          <a:p>
            <a:r>
              <a:rPr lang="en-US">
                <a:latin typeface="+mn-lt"/>
              </a:rPr>
              <a:t>05</a:t>
            </a:r>
            <a:endParaRPr lang="en-US">
              <a:latin typeface="+mn-lt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Hợp tác quốc tế</a:t>
            </a:r>
            <a:endParaRPr lang="en-US"/>
          </a:p>
        </p:txBody>
      </p:sp>
    </p:spTree>
    <p:custDataLst>
      <p:tags r:id="rId3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@path_Rectangle 41759-886&amp;3462"/>
          <p:cNvSpPr/>
          <p:nvPr>
            <p:custDataLst>
              <p:tags r:id="rId1"/>
            </p:custDataLst>
          </p:nvPr>
        </p:nvSpPr>
        <p:spPr>
          <a:xfrm>
            <a:off x="180975" y="892175"/>
            <a:ext cx="11314430" cy="2546985"/>
          </a:xfrm>
          <a:prstGeom prst="roundRect">
            <a:avLst>
              <a:gd name="adj" fmla="val 8160"/>
            </a:avLst>
          </a:prstGeom>
          <a:solidFill>
            <a:schemeClr val="lt1"/>
          </a:solidFill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169" y="892174"/>
            <a:ext cx="4548505" cy="2536825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pc="0" dirty="0">
                <a:solidFill>
                  <a:schemeClr val="dk1">
                    <a:lumMod val="100000"/>
                  </a:schemeClr>
                </a:solidFill>
                <a:latin typeface="+mj-lt"/>
              </a:rPr>
              <a:t>Chia sẻ kinh nghiệm</a:t>
            </a:r>
            <a:endParaRPr lang="en-US" spc="0" dirty="0">
              <a:solidFill>
                <a:schemeClr val="dk1">
                  <a:lumMod val="100000"/>
                </a:schemeClr>
              </a:solidFill>
              <a:latin typeface="+mj-lt"/>
            </a:endParaRPr>
          </a:p>
        </p:txBody>
      </p:sp>
      <p:pic>
        <p:nvPicPr>
          <p:cNvPr id="5" name="图片 4" descr="2305701106f543e29f8586a62bc9cbc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909" b="41070"/>
          <a:stretch>
            <a:fillRect/>
          </a:stretch>
        </p:blipFill>
        <p:spPr>
          <a:xfrm>
            <a:off x="0" y="892175"/>
            <a:ext cx="6948170" cy="254698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942" h="4011">
                <a:moveTo>
                  <a:pt x="0" y="0"/>
                </a:moveTo>
                <a:lnTo>
                  <a:pt x="10942" y="0"/>
                </a:lnTo>
                <a:lnTo>
                  <a:pt x="10942" y="4011"/>
                </a:lnTo>
                <a:lnTo>
                  <a:pt x="0" y="4011"/>
                </a:lnTo>
                <a:lnTo>
                  <a:pt x="0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椭圆 2"/>
          <p:cNvSpPr/>
          <p:nvPr>
            <p:custDataLst>
              <p:tags r:id="rId5"/>
            </p:custDataLst>
          </p:nvPr>
        </p:nvSpPr>
        <p:spPr>
          <a:xfrm>
            <a:off x="885540" y="4297680"/>
            <a:ext cx="571706" cy="5717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01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1657978" y="4900512"/>
            <a:ext cx="4060380" cy="11643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Trao đổi chính sách và giải pháp hiệu quả về biến đổi khí hậu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1658613" y="4372637"/>
            <a:ext cx="4060380" cy="41289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Học hỏi từ các nước</a:t>
            </a:r>
            <a:endParaRPr lang="en-US" sz="22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7" name="椭圆 6"/>
          <p:cNvSpPr/>
          <p:nvPr>
            <p:custDataLst>
              <p:tags r:id="rId8"/>
            </p:custDataLst>
          </p:nvPr>
        </p:nvSpPr>
        <p:spPr>
          <a:xfrm>
            <a:off x="6470468" y="4297680"/>
            <a:ext cx="571706" cy="5717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latin typeface="+mn-lt"/>
                <a:sym typeface="+mn-lt"/>
              </a:rPr>
              <a:t>02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7242905" y="4900512"/>
            <a:ext cx="4060380" cy="11643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Chia sẻ dữ liệu và công nghệ mới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7243541" y="4372637"/>
            <a:ext cx="4060381" cy="41289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Hợp tác nghiên cứu</a:t>
            </a:r>
            <a:endParaRPr lang="en-US" sz="22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 dirty="0">
                <a:latin typeface="+mj-lt"/>
              </a:rPr>
              <a:t>Hỗ trợ tài chính</a:t>
            </a:r>
            <a:endParaRPr lang="en-US" spc="0" dirty="0">
              <a:latin typeface="+mj-lt"/>
            </a:endParaRPr>
          </a:p>
        </p:txBody>
      </p:sp>
      <p:sp>
        <p:nvSpPr>
          <p:cNvPr id="13" name="任意多边形: 形状 12"/>
          <p:cNvSpPr/>
          <p:nvPr>
            <p:custDataLst>
              <p:tags r:id="rId2"/>
            </p:custDataLst>
          </p:nvPr>
        </p:nvSpPr>
        <p:spPr>
          <a:xfrm>
            <a:off x="6570573" y="1483194"/>
            <a:ext cx="4707868" cy="4540378"/>
          </a:xfrm>
          <a:custGeom>
            <a:avLst/>
            <a:gdLst>
              <a:gd name="connsiteX0" fmla="*/ 2544449 w 5332839"/>
              <a:gd name="connsiteY0" fmla="*/ 195 h 5143115"/>
              <a:gd name="connsiteX1" fmla="*/ 3989326 w 5332839"/>
              <a:gd name="connsiteY1" fmla="*/ 696990 h 5143115"/>
              <a:gd name="connsiteX2" fmla="*/ 4615480 w 5332839"/>
              <a:gd name="connsiteY2" fmla="*/ 1580526 h 5143115"/>
              <a:gd name="connsiteX3" fmla="*/ 5138211 w 5332839"/>
              <a:gd name="connsiteY3" fmla="*/ 2501358 h 5143115"/>
              <a:gd name="connsiteX4" fmla="*/ 3900513 w 5332839"/>
              <a:gd name="connsiteY4" fmla="*/ 5017341 h 5143115"/>
              <a:gd name="connsiteX5" fmla="*/ 2840740 w 5332839"/>
              <a:gd name="connsiteY5" fmla="*/ 5133507 h 5143115"/>
              <a:gd name="connsiteX6" fmla="*/ 1575642 w 5332839"/>
              <a:gd name="connsiteY6" fmla="*/ 5101174 h 5143115"/>
              <a:gd name="connsiteX7" fmla="*/ 88253 w 5332839"/>
              <a:gd name="connsiteY7" fmla="*/ 2851265 h 5143115"/>
              <a:gd name="connsiteX8" fmla="*/ 561662 w 5332839"/>
              <a:gd name="connsiteY8" fmla="*/ 1718356 h 5143115"/>
              <a:gd name="connsiteX9" fmla="*/ 1142458 w 5332839"/>
              <a:gd name="connsiteY9" fmla="*/ 749720 h 5143115"/>
              <a:gd name="connsiteX10" fmla="*/ 2544449 w 5332839"/>
              <a:gd name="connsiteY10" fmla="*/ 195 h 514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32839" h="5143115">
                <a:moveTo>
                  <a:pt x="2544449" y="195"/>
                </a:moveTo>
                <a:cubicBezTo>
                  <a:pt x="3077965" y="-7704"/>
                  <a:pt x="3618629" y="225451"/>
                  <a:pt x="3989326" y="696990"/>
                </a:cubicBezTo>
                <a:cubicBezTo>
                  <a:pt x="4214069" y="982865"/>
                  <a:pt x="4422783" y="1277380"/>
                  <a:pt x="4615480" y="1580526"/>
                </a:cubicBezTo>
                <a:cubicBezTo>
                  <a:pt x="4805268" y="1879089"/>
                  <a:pt x="4979511" y="2186030"/>
                  <a:pt x="5138211" y="2501358"/>
                </a:cubicBezTo>
                <a:cubicBezTo>
                  <a:pt x="5669663" y="3557292"/>
                  <a:pt x="5065400" y="4816182"/>
                  <a:pt x="3900513" y="5017341"/>
                </a:cubicBezTo>
                <a:cubicBezTo>
                  <a:pt x="3549135" y="5078015"/>
                  <a:pt x="3195875" y="5116737"/>
                  <a:pt x="2840740" y="5133507"/>
                </a:cubicBezTo>
                <a:cubicBezTo>
                  <a:pt x="2421672" y="5153296"/>
                  <a:pt x="1999973" y="5142518"/>
                  <a:pt x="1575642" y="5101174"/>
                </a:cubicBezTo>
                <a:cubicBezTo>
                  <a:pt x="467924" y="4993235"/>
                  <a:pt x="-261479" y="3907856"/>
                  <a:pt x="88253" y="2851265"/>
                </a:cubicBezTo>
                <a:cubicBezTo>
                  <a:pt x="217127" y="2461910"/>
                  <a:pt x="374930" y="2084278"/>
                  <a:pt x="561662" y="1718356"/>
                </a:cubicBezTo>
                <a:cubicBezTo>
                  <a:pt x="731361" y="1385798"/>
                  <a:pt x="924955" y="1062919"/>
                  <a:pt x="1142458" y="749720"/>
                </a:cubicBezTo>
                <a:cubicBezTo>
                  <a:pt x="1484564" y="257047"/>
                  <a:pt x="2010933" y="8094"/>
                  <a:pt x="2544449" y="19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31" name="图片 30" descr="女人坐在桌子前&#10;&#10;中度可信度描述已自动生成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17487" t="2168" r="15432"/>
          <a:stretch>
            <a:fillRect/>
          </a:stretch>
        </p:blipFill>
        <p:spPr>
          <a:xfrm>
            <a:off x="6915630" y="1586921"/>
            <a:ext cx="4580370" cy="4679992"/>
          </a:xfrm>
          <a:custGeom>
            <a:avLst/>
            <a:gdLst>
              <a:gd name="connsiteX0" fmla="*/ 1773704 w 4580370"/>
              <a:gd name="connsiteY0" fmla="*/ 848 h 4679992"/>
              <a:gd name="connsiteX1" fmla="*/ 2552728 w 4580370"/>
              <a:gd name="connsiteY1" fmla="*/ 233594 h 4679992"/>
              <a:gd name="connsiteX2" fmla="*/ 3346074 w 4580370"/>
              <a:gd name="connsiteY2" fmla="*/ 767022 h 4679992"/>
              <a:gd name="connsiteX3" fmla="*/ 4065717 w 4580370"/>
              <a:gd name="connsiteY3" fmla="*/ 1363599 h 4679992"/>
              <a:gd name="connsiteX4" fmla="*/ 3831264 w 4580370"/>
              <a:gd name="connsiteY4" fmla="*/ 3827806 h 4679992"/>
              <a:gd name="connsiteX5" fmla="*/ 2992777 w 4580370"/>
              <a:gd name="connsiteY5" fmla="*/ 4255307 h 4679992"/>
              <a:gd name="connsiteX6" fmla="*/ 1938329 w 4580370"/>
              <a:gd name="connsiteY6" fmla="*/ 4624470 h 4679992"/>
              <a:gd name="connsiteX7" fmla="*/ 6496 w 4580370"/>
              <a:gd name="connsiteY7" fmla="*/ 3232593 h 4679992"/>
              <a:gd name="connsiteX8" fmla="*/ 42801 w 4580370"/>
              <a:gd name="connsiteY8" fmla="*/ 2149252 h 4679992"/>
              <a:gd name="connsiteX9" fmla="*/ 219155 w 4580370"/>
              <a:gd name="connsiteY9" fmla="*/ 1167917 h 4679992"/>
              <a:gd name="connsiteX10" fmla="*/ 1141961 w 4580370"/>
              <a:gd name="connsiteY10" fmla="*/ 110501 h 4679992"/>
              <a:gd name="connsiteX11" fmla="*/ 1661202 w 4580370"/>
              <a:gd name="connsiteY11" fmla="*/ 1170 h 4679992"/>
              <a:gd name="connsiteX12" fmla="*/ 1773704 w 4580370"/>
              <a:gd name="connsiteY12" fmla="*/ 848 h 4679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580370" h="4679992">
                <a:moveTo>
                  <a:pt x="1773704" y="848"/>
                </a:moveTo>
                <a:cubicBezTo>
                  <a:pt x="2036998" y="9474"/>
                  <a:pt x="2304690" y="84155"/>
                  <a:pt x="2552728" y="233594"/>
                </a:cubicBezTo>
                <a:cubicBezTo>
                  <a:pt x="2827702" y="399259"/>
                  <a:pt x="3092149" y="577073"/>
                  <a:pt x="3346074" y="767022"/>
                </a:cubicBezTo>
                <a:cubicBezTo>
                  <a:pt x="3596165" y="954098"/>
                  <a:pt x="3836044" y="1152955"/>
                  <a:pt x="4065717" y="1363599"/>
                </a:cubicBezTo>
                <a:cubicBezTo>
                  <a:pt x="4834832" y="2068972"/>
                  <a:pt x="4729928" y="3297254"/>
                  <a:pt x="3831264" y="3827806"/>
                </a:cubicBezTo>
                <a:cubicBezTo>
                  <a:pt x="3560188" y="3987840"/>
                  <a:pt x="3280691" y="4130341"/>
                  <a:pt x="2992777" y="4255307"/>
                </a:cubicBezTo>
                <a:cubicBezTo>
                  <a:pt x="2653031" y="4402770"/>
                  <a:pt x="2301548" y="4525824"/>
                  <a:pt x="1938329" y="4624470"/>
                </a:cubicBezTo>
                <a:cubicBezTo>
                  <a:pt x="990142" y="4881975"/>
                  <a:pt x="48405" y="4214234"/>
                  <a:pt x="6496" y="3232593"/>
                </a:cubicBezTo>
                <a:cubicBezTo>
                  <a:pt x="-8950" y="2870857"/>
                  <a:pt x="3154" y="2509747"/>
                  <a:pt x="42801" y="2149252"/>
                </a:cubicBezTo>
                <a:cubicBezTo>
                  <a:pt x="78829" y="1821628"/>
                  <a:pt x="137609" y="1494517"/>
                  <a:pt x="219155" y="1167917"/>
                </a:cubicBezTo>
                <a:cubicBezTo>
                  <a:pt x="347402" y="654172"/>
                  <a:pt x="704019" y="283960"/>
                  <a:pt x="1141961" y="110501"/>
                </a:cubicBezTo>
                <a:cubicBezTo>
                  <a:pt x="1306190" y="45453"/>
                  <a:pt x="1481854" y="8074"/>
                  <a:pt x="1661202" y="1170"/>
                </a:cubicBezTo>
                <a:cubicBezTo>
                  <a:pt x="1698566" y="-269"/>
                  <a:pt x="1736090" y="-384"/>
                  <a:pt x="1773704" y="848"/>
                </a:cubicBezTo>
                <a:close/>
              </a:path>
            </a:pathLst>
          </a:custGeom>
          <a:ln w="9525" cap="flat" cmpd="sng" algn="ctr">
            <a:solidFill>
              <a:schemeClr val="accent1"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523613" y="1995044"/>
            <a:ext cx="5170486" cy="9426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Các quỹ quốc tế cung cấp hỗ trợ tài chính cho các nước đang phát triển ứng phó với biến đổi khí hậu.</a:t>
            </a:r>
            <a:endParaRPr lang="en-US" sz="15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3" name="矩形 2"/>
          <p:cNvSpPr/>
          <p:nvPr>
            <p:custDataLst>
              <p:tags r:id="rId6"/>
            </p:custDataLst>
          </p:nvPr>
        </p:nvSpPr>
        <p:spPr>
          <a:xfrm>
            <a:off x="523613" y="1598108"/>
            <a:ext cx="5170393" cy="367764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 dirty="0">
                <a:solidFill>
                  <a:schemeClr val="accent1"/>
                </a:solidFill>
                <a:latin typeface="+mj-lt"/>
              </a:rPr>
              <a:t>Các quỹ quốc tế</a:t>
            </a:r>
            <a:endParaRPr lang="en-US" sz="2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矩形 3"/>
          <p:cNvSpPr/>
          <p:nvPr>
            <p:custDataLst>
              <p:tags r:id="rId7"/>
            </p:custDataLst>
          </p:nvPr>
        </p:nvSpPr>
        <p:spPr>
          <a:xfrm>
            <a:off x="523613" y="3422108"/>
            <a:ext cx="5170486" cy="9426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Các nước phát triển hỗ trợ chuyển giao công nghệ xanh cho các nước đang phát triển.</a:t>
            </a:r>
            <a:endParaRPr lang="en-US" sz="15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5" name="矩形 4"/>
          <p:cNvSpPr/>
          <p:nvPr>
            <p:custDataLst>
              <p:tags r:id="rId8"/>
            </p:custDataLst>
          </p:nvPr>
        </p:nvSpPr>
        <p:spPr>
          <a:xfrm>
            <a:off x="523613" y="3027712"/>
            <a:ext cx="5170393" cy="367764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 dirty="0">
                <a:solidFill>
                  <a:schemeClr val="accent1"/>
                </a:solidFill>
                <a:latin typeface="+mj-lt"/>
              </a:rPr>
              <a:t>Chuyển giao công nghệ</a:t>
            </a:r>
            <a:endParaRPr lang="en-US" sz="2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7" name="矩形 6"/>
          <p:cNvSpPr/>
          <p:nvPr>
            <p:custDataLst>
              <p:tags r:id="rId9"/>
            </p:custDataLst>
          </p:nvPr>
        </p:nvSpPr>
        <p:spPr>
          <a:xfrm>
            <a:off x="523613" y="4869495"/>
            <a:ext cx="5170486" cy="9426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Các nước tăng cường hợp tác quốc tế để chia sẻ kinh nghiệm và nguồn lực ứng phó với biến đổi khí hậu.</a:t>
            </a:r>
            <a:endParaRPr lang="en-US" sz="15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523613" y="4463667"/>
            <a:ext cx="5170393" cy="367764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 dirty="0">
                <a:solidFill>
                  <a:schemeClr val="accent1"/>
                </a:solidFill>
                <a:latin typeface="+mj-lt"/>
              </a:rPr>
              <a:t>Tăng cường hợp tác</a:t>
            </a:r>
            <a:endParaRPr lang="en-US" sz="2000" b="1" dirty="0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Thực hiện các hiệp định quốc tế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Các quốc gia cam kết thực hiện các hiệp định về biến đổi khí hậu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Cam kết chính trị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Các quốc gia chia sẻ kinh nghiệm và giải pháp trong ứng phó với biến đổi khí hậu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Chia sẻ kinh nghiệm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Các quốc gia hợp tác huy động nguồn lực tài chính để thực hiện các giải pháp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Huy động tài chính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65000" lnSpcReduction="20000"/>
          </a:bodyPr>
          <a:lstStyle/>
          <a:p>
            <a:r>
              <a:rPr lang="en-US">
                <a:latin typeface="+mn-lt"/>
              </a:rPr>
              <a:t>06</a:t>
            </a:r>
            <a:endParaRPr lang="en-US">
              <a:latin typeface="+mn-lt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Triển vọng tương lai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平行四边形 2"/>
          <p:cNvSpPr/>
          <p:nvPr>
            <p:custDataLst>
              <p:tags r:id="rId1"/>
            </p:custDataLst>
          </p:nvPr>
        </p:nvSpPr>
        <p:spPr>
          <a:xfrm>
            <a:off x="633684" y="940067"/>
            <a:ext cx="3486150" cy="3560445"/>
          </a:xfrm>
          <a:prstGeom prst="parallelogram">
            <a:avLst>
              <a:gd name="adj" fmla="val 17860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3" name="标题 2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355465" y="279919"/>
            <a:ext cx="5410020" cy="1315580"/>
          </a:xfrm>
        </p:spPr>
        <p:txBody>
          <a:bodyPr wrap="square">
            <a:normAutofit/>
          </a:bodyPr>
          <a:lstStyle/>
          <a:p>
            <a:pPr algn="l"/>
            <a:r>
              <a:rPr lang="en-US" spc="0" dirty="0">
                <a:latin typeface="+mj-lt"/>
              </a:rPr>
              <a:t>Giảm thiểu tác động</a:t>
            </a:r>
            <a:endParaRPr lang="en-US" spc="0" dirty="0">
              <a:latin typeface="+mj-lt"/>
            </a:endParaRPr>
          </a:p>
        </p:txBody>
      </p:sp>
      <p:pic>
        <p:nvPicPr>
          <p:cNvPr id="19" name="图片 18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 l="26542" t="27785" r="46563" b="18539"/>
          <a:stretch>
            <a:fillRect/>
          </a:stretch>
        </p:blipFill>
        <p:spPr>
          <a:xfrm>
            <a:off x="977128" y="1453247"/>
            <a:ext cx="4244340" cy="4636314"/>
          </a:xfrm>
          <a:custGeom>
            <a:avLst/>
            <a:gdLst>
              <a:gd name="connsiteX0" fmla="*/ 765509 w 4244340"/>
              <a:gd name="connsiteY0" fmla="*/ 0 h 4636314"/>
              <a:gd name="connsiteX1" fmla="*/ 4244340 w 4244340"/>
              <a:gd name="connsiteY1" fmla="*/ 0 h 4636314"/>
              <a:gd name="connsiteX2" fmla="*/ 3478832 w 4244340"/>
              <a:gd name="connsiteY2" fmla="*/ 4636314 h 4636314"/>
              <a:gd name="connsiteX3" fmla="*/ 0 w 4244340"/>
              <a:gd name="connsiteY3" fmla="*/ 4636314 h 4636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4340" h="4636314">
                <a:moveTo>
                  <a:pt x="765509" y="0"/>
                </a:moveTo>
                <a:lnTo>
                  <a:pt x="4244340" y="0"/>
                </a:lnTo>
                <a:lnTo>
                  <a:pt x="3478832" y="4636314"/>
                </a:lnTo>
                <a:lnTo>
                  <a:pt x="0" y="4636314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6354280" y="2684971"/>
            <a:ext cx="5259227" cy="767348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Chuyển đổi sang các nguồn năng lượng sạch như năng lượng mặt trời, gió và thủy điện.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6354280" y="2357745"/>
            <a:ext cx="5259227" cy="32725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rm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Áp dụng năng lượng tái tạo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8" name="矩形 7"/>
          <p:cNvSpPr/>
          <p:nvPr>
            <p:custDataLst>
              <p:tags r:id="rId7"/>
            </p:custDataLst>
          </p:nvPr>
        </p:nvSpPr>
        <p:spPr>
          <a:xfrm>
            <a:off x="6354280" y="5211917"/>
            <a:ext cx="5259227" cy="767348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Tăng cường diện tích rừng để hấp thụ và lưu giữ carbon.</a:t>
            </a:r>
            <a:endParaRPr 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0" name="矩形 9"/>
          <p:cNvSpPr/>
          <p:nvPr>
            <p:custDataLst>
              <p:tags r:id="rId8"/>
            </p:custDataLst>
          </p:nvPr>
        </p:nvSpPr>
        <p:spPr>
          <a:xfrm>
            <a:off x="6354280" y="4884691"/>
            <a:ext cx="5259227" cy="32725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rm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Trồng và bảo vệ rừng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6354280" y="3948126"/>
            <a:ext cx="5259227" cy="767348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Nâng cao hiệu quả sử dụng năng lượng trong các lĩnh vực như công nghiệp, giao thông và xây dựng.</a:t>
            </a:r>
            <a:endParaRPr 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2" name="矩形 11"/>
          <p:cNvSpPr/>
          <p:nvPr>
            <p:custDataLst>
              <p:tags r:id="rId10"/>
            </p:custDataLst>
          </p:nvPr>
        </p:nvSpPr>
        <p:spPr>
          <a:xfrm>
            <a:off x="6354280" y="3620900"/>
            <a:ext cx="5259227" cy="32725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rm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Cải thiện hiệu quả năng lượng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Thích ứng hiệu quả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Giảm phát thải</a:t>
            </a:r>
            <a:endParaRPr lang="zh-CN" altLang="en-US"/>
          </a:p>
          <a:p>
            <a:pPr lvl="1"/>
            <a:r>
              <a:rPr lang="zh-CN" altLang="en-US"/>
              <a:t>Áp dụng công nghệ xanh để giảm lượng khí thải.</a:t>
            </a:r>
            <a:endParaRPr lang="zh-CN" altLang="en-US"/>
          </a:p>
          <a:p>
            <a:r>
              <a:rPr lang="zh-CN" altLang="en-US"/>
              <a:t>Quản lý tài nguyên</a:t>
            </a:r>
            <a:endParaRPr lang="zh-CN" altLang="en-US"/>
          </a:p>
          <a:p>
            <a:pPr lvl="1"/>
            <a:r>
              <a:rPr lang="zh-CN" altLang="en-US"/>
              <a:t>Sử dụng hiệu quả tài nguyên thiên nhiên.</a:t>
            </a:r>
            <a:endParaRPr lang="zh-CN" altLang="en-US"/>
          </a:p>
          <a:p>
            <a:r>
              <a:rPr lang="zh-CN" altLang="en-US"/>
              <a:t>Nâng cao nhận thức</a:t>
            </a:r>
            <a:endParaRPr lang="zh-CN" altLang="en-US"/>
          </a:p>
          <a:p>
            <a:pPr lvl="1"/>
            <a:r>
              <a:rPr lang="zh-CN" altLang="en-US"/>
              <a:t>Tăng cường giáo dục về biến đổi khí hậu.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Phát triển bền vững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Áp dụng công nghệ sạch và năng lượng tái tạo để giảm tác động đến môi trường.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Giảm phát thải khí nhà kính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Tái chế và tái sử dụng các nguồn tài nguyên để giảm lãng phí.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Tăng cường hiệu quả sử dụng tài nguyên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Xây dựng cơ sở hạ tầng và kế hoạch ứng phó với các thảm họa thiên nhiên.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Thích ứng với tác động của biến đổi khí hậu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Nguyễn Tấn Dũng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65000" lnSpcReduction="20000"/>
          </a:bodyPr>
          <a:lstStyle/>
          <a:p>
            <a:r>
              <a:rPr lang="en-US">
                <a:latin typeface="+mn-lt"/>
              </a:rPr>
              <a:t>01</a:t>
            </a:r>
            <a:endParaRPr lang="en-US">
              <a:latin typeface="+mn-lt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Tác động của biến đổi khí hậu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Nước biển dâng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Làm ngập lụt vùng ven biển và đảo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Gia tăng mực nước biển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Ảnh hưởng đến nguồn nước ngọt và nông nghiệp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Xâm nhập mặn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Phá hủy kết cấu hạ tầng ven biển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Sạt lở bờ biển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4800" y="360000"/>
            <a:ext cx="6620400" cy="720000"/>
          </a:xfrm>
        </p:spPr>
        <p:txBody>
          <a:bodyPr wrap="square" lIns="0" tIns="0" rIns="0" bIns="0" anchor="b">
            <a:normAutofit/>
          </a:bodyPr>
          <a:lstStyle/>
          <a:p>
            <a:pPr algn="l"/>
            <a:r>
              <a:rPr lang="en-US" spc="0" dirty="0">
                <a:latin typeface="+mj-lt"/>
              </a:rPr>
              <a:t>Nhiệt độ tăng</a:t>
            </a:r>
            <a:endParaRPr lang="en-US" spc="0" dirty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t="1093" b="1093"/>
          <a:stretch>
            <a:fillRect/>
          </a:stretch>
        </p:blipFill>
        <p:spPr>
          <a:xfrm>
            <a:off x="6205775" y="990575"/>
            <a:ext cx="5290980" cy="517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332" h="8150">
                <a:moveTo>
                  <a:pt x="4232" y="780"/>
                </a:moveTo>
                <a:lnTo>
                  <a:pt x="6216" y="780"/>
                </a:lnTo>
                <a:lnTo>
                  <a:pt x="6216" y="8150"/>
                </a:lnTo>
                <a:lnTo>
                  <a:pt x="4232" y="8150"/>
                </a:lnTo>
                <a:lnTo>
                  <a:pt x="4232" y="780"/>
                </a:lnTo>
                <a:close/>
                <a:moveTo>
                  <a:pt x="0" y="780"/>
                </a:moveTo>
                <a:lnTo>
                  <a:pt x="1984" y="780"/>
                </a:lnTo>
                <a:lnTo>
                  <a:pt x="1984" y="8150"/>
                </a:lnTo>
                <a:lnTo>
                  <a:pt x="0" y="8150"/>
                </a:lnTo>
                <a:lnTo>
                  <a:pt x="0" y="780"/>
                </a:lnTo>
                <a:close/>
                <a:moveTo>
                  <a:pt x="6348" y="0"/>
                </a:moveTo>
                <a:lnTo>
                  <a:pt x="8332" y="0"/>
                </a:lnTo>
                <a:lnTo>
                  <a:pt x="8332" y="7370"/>
                </a:lnTo>
                <a:lnTo>
                  <a:pt x="6348" y="7370"/>
                </a:lnTo>
                <a:lnTo>
                  <a:pt x="6348" y="0"/>
                </a:lnTo>
                <a:close/>
                <a:moveTo>
                  <a:pt x="2116" y="0"/>
                </a:moveTo>
                <a:lnTo>
                  <a:pt x="4100" y="0"/>
                </a:lnTo>
                <a:lnTo>
                  <a:pt x="4100" y="7370"/>
                </a:lnTo>
                <a:lnTo>
                  <a:pt x="2116" y="7370"/>
                </a:lnTo>
                <a:lnTo>
                  <a:pt x="2116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5" name="矩形 4"/>
          <p:cNvSpPr/>
          <p:nvPr>
            <p:custDataLst>
              <p:tags r:id="rId4"/>
            </p:custDataLst>
          </p:nvPr>
        </p:nvSpPr>
        <p:spPr>
          <a:xfrm>
            <a:off x="692468" y="2054551"/>
            <a:ext cx="3393440" cy="78954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Nhiệt độ trái đất tăng dẫn đến thời tiết cực đoan, nắng nóng kéo dài và hạn hán.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692468" y="1700154"/>
            <a:ext cx="3389628" cy="32904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chemeClr val="accent1"/>
                </a:solidFill>
                <a:latin typeface="+mj-lt"/>
              </a:rPr>
              <a:t>Gia tăng nhiệt độ trung bình</a:t>
            </a:r>
            <a:endParaRPr lang="en-US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692468" y="3490554"/>
            <a:ext cx="3393440" cy="78945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Sự tan chảy của băng ở Bắc Cực và Nam Cực làm tăng mực nước biển.</a:t>
            </a:r>
            <a:endParaRPr lang="en-US" sz="120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692468" y="3125996"/>
            <a:ext cx="3389628" cy="32899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b="1">
                <a:solidFill>
                  <a:schemeClr val="accent1"/>
                </a:solidFill>
                <a:latin typeface="+mj-lt"/>
              </a:rPr>
              <a:t>Băng tan ở các vùng cực</a:t>
            </a:r>
            <a:endParaRPr lang="en-US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692468" y="4926558"/>
            <a:ext cx="3393440" cy="78945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Nhiệt độ tăng ảnh hưởng đến lịch canh tác và năng suất cây trồng.</a:t>
            </a:r>
            <a:endParaRPr lang="en-US" sz="120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4" name="矩形 13"/>
          <p:cNvSpPr/>
          <p:nvPr>
            <p:custDataLst>
              <p:tags r:id="rId9"/>
            </p:custDataLst>
          </p:nvPr>
        </p:nvSpPr>
        <p:spPr>
          <a:xfrm>
            <a:off x="692468" y="4551838"/>
            <a:ext cx="3389628" cy="32899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b="1">
                <a:solidFill>
                  <a:schemeClr val="accent1"/>
                </a:solidFill>
                <a:latin typeface="+mj-lt"/>
              </a:rPr>
              <a:t>Thay đổi mùa vụ nông nghiệp</a:t>
            </a:r>
            <a:endParaRPr lang="en-US" b="1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Thay đổi mùa vụ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Thời gian gieo trồng và thu hoạch thay đổi do khí hậu biến đổi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Mùa vụ nông nghiệp bị ảnh hưởng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Mưa, hạn hán, bão lũ gia tăng, ảnh hưởng đến sản xuất nông nghiệp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Gia tăng rủi ro thiên tai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Nhiều loài động, thực vật di cư do thay đổi điều kiện sống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Sự di cư của các loài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65000" lnSpcReduction="20000"/>
          </a:bodyPr>
          <a:lstStyle/>
          <a:p>
            <a:r>
              <a:rPr lang="en-US">
                <a:latin typeface="+mn-lt"/>
              </a:rPr>
              <a:t>02</a:t>
            </a:r>
            <a:endParaRPr lang="en-US">
              <a:latin typeface="+mn-lt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Nguyên nhân của biến đổi khí hậu</a:t>
            </a:r>
            <a:endParaRPr 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5325" y="360000"/>
            <a:ext cx="6899793" cy="720000"/>
          </a:xfrm>
        </p:spPr>
        <p:txBody>
          <a:bodyPr wrap="square" lIns="0" tIns="0" rIns="0" bIns="0" anchor="ctr" anchorCtr="0">
            <a:normAutofit/>
          </a:bodyPr>
          <a:lstStyle/>
          <a:p>
            <a:r>
              <a:rPr lang="en-US" spc="0" dirty="0">
                <a:solidFill>
                  <a:schemeClr val="tx1"/>
                </a:solidFill>
                <a:latin typeface="+mj-lt"/>
              </a:rPr>
              <a:t>Phát thải khí nhà kính</a:t>
            </a:r>
            <a:endParaRPr lang="en-US" spc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1" t="2766" r="4541" b="9052"/>
          <a:stretch>
            <a:fillRect/>
          </a:stretch>
        </p:blipFill>
        <p:spPr>
          <a:xfrm>
            <a:off x="6718300" y="0"/>
            <a:ext cx="5473700" cy="6858000"/>
          </a:xfrm>
          <a:custGeom>
            <a:avLst/>
            <a:gdLst>
              <a:gd name="connsiteX0" fmla="*/ 1714500 w 5473700"/>
              <a:gd name="connsiteY0" fmla="*/ 0 h 6858000"/>
              <a:gd name="connsiteX1" fmla="*/ 5473700 w 5473700"/>
              <a:gd name="connsiteY1" fmla="*/ 0 h 6858000"/>
              <a:gd name="connsiteX2" fmla="*/ 5473700 w 5473700"/>
              <a:gd name="connsiteY2" fmla="*/ 6858000 h 6858000"/>
              <a:gd name="connsiteX3" fmla="*/ 0 w 54737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6858000">
                <a:moveTo>
                  <a:pt x="1714500" y="0"/>
                </a:moveTo>
                <a:lnTo>
                  <a:pt x="5473700" y="0"/>
                </a:lnTo>
                <a:lnTo>
                  <a:pt x="5473700" y="6858000"/>
                </a:lnTo>
                <a:lnTo>
                  <a:pt x="0" y="685800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1595050" y="1985908"/>
            <a:ext cx="4356396" cy="94353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Các hoạt động công nghiệp như đốt nhiên liệu hóa thạch tạo ra lượng khí nhà kính lớn.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1594415" y="1523664"/>
            <a:ext cx="4356864" cy="46170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200" b="1" dirty="0">
                <a:solidFill>
                  <a:schemeClr val="accent1"/>
                </a:solidFill>
                <a:latin typeface="+mj-lt"/>
              </a:rPr>
              <a:t>Hoạt động công nghiệp</a:t>
            </a:r>
            <a:endParaRPr lang="en-US" sz="22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695325" y="1590334"/>
            <a:ext cx="603654" cy="60365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n-lt"/>
              </a:rPr>
              <a:t>01</a:t>
            </a:r>
            <a:endParaRPr lang="en-US" sz="20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1603304" y="3611382"/>
            <a:ext cx="4356397" cy="94353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Hoạt động nông nghiệp như chăn nuôi gia súc và sử dụng phân bón phát thải khí nhà kính.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0" name="矩形 9"/>
          <p:cNvSpPr/>
          <p:nvPr>
            <p:custDataLst>
              <p:tags r:id="rId8"/>
            </p:custDataLst>
          </p:nvPr>
        </p:nvSpPr>
        <p:spPr>
          <a:xfrm>
            <a:off x="1603304" y="3149773"/>
            <a:ext cx="4356864" cy="46170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200" b="1" dirty="0">
                <a:solidFill>
                  <a:schemeClr val="accent1"/>
                </a:solidFill>
                <a:latin typeface="+mj-lt"/>
              </a:rPr>
              <a:t>Nông nghiệp</a:t>
            </a:r>
            <a:endParaRPr lang="en-US" sz="22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703579" y="3215808"/>
            <a:ext cx="603654" cy="60365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chemeClr val="accent1"/>
                </a:solidFill>
                <a:latin typeface="+mn-lt"/>
              </a:rPr>
              <a:t>02</a:t>
            </a:r>
            <a:endParaRPr lang="en-US" sz="2000" b="1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2" name="矩形 11"/>
          <p:cNvSpPr/>
          <p:nvPr>
            <p:custDataLst>
              <p:tags r:id="rId10"/>
            </p:custDataLst>
          </p:nvPr>
        </p:nvSpPr>
        <p:spPr>
          <a:xfrm>
            <a:off x="1594415" y="5234316"/>
            <a:ext cx="4356397" cy="94353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Phá rừng làm giảm khả năng hấp thụ khí nhà kính của thực vật.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3" name="矩形 12"/>
          <p:cNvSpPr/>
          <p:nvPr>
            <p:custDataLst>
              <p:tags r:id="rId11"/>
            </p:custDataLst>
          </p:nvPr>
        </p:nvSpPr>
        <p:spPr>
          <a:xfrm>
            <a:off x="1593780" y="4772072"/>
            <a:ext cx="4356864" cy="46170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200" b="1" dirty="0">
                <a:solidFill>
                  <a:schemeClr val="accent1"/>
                </a:solidFill>
                <a:latin typeface="+mj-lt"/>
              </a:rPr>
              <a:t>Phá rừng</a:t>
            </a:r>
            <a:endParaRPr lang="en-US" sz="22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" name="矩形 2"/>
          <p:cNvSpPr/>
          <p:nvPr>
            <p:custDataLst>
              <p:tags r:id="rId12"/>
            </p:custDataLst>
          </p:nvPr>
        </p:nvSpPr>
        <p:spPr>
          <a:xfrm>
            <a:off x="694690" y="4838742"/>
            <a:ext cx="603654" cy="60365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chemeClr val="accent1"/>
                </a:solidFill>
                <a:latin typeface="+mn-lt"/>
              </a:rPr>
              <a:t>03</a:t>
            </a:r>
            <a:endParaRPr lang="en-US" sz="2000" b="1">
              <a:solidFill>
                <a:schemeClr val="accent1"/>
              </a:solidFill>
              <a:latin typeface="+mn-ea"/>
            </a:endParaRPr>
          </a:p>
        </p:txBody>
      </p:sp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Phá rừng</a:t>
            </a:r>
            <a:endParaRPr lang="en-US" spc="0">
              <a:latin typeface="+mj-lt"/>
            </a:endParaRPr>
          </a:p>
        </p:txBody>
      </p:sp>
      <p:pic>
        <p:nvPicPr>
          <p:cNvPr id="91" name="http://photo-static-api.fotomore.com/creative/vcg/400/new/VCG41N1069489894.jpg?uid=386&amp;timestamp=1686291026&amp;sign=1e9a94813b7fe1bf36014f3196daddb2" descr="templates\picture_hover\&amp;pky310_sjzg_VCG41N1069489894&amp;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471" t="8443" r="1055" b="8504"/>
          <a:stretch>
            <a:fillRect/>
          </a:stretch>
        </p:blipFill>
        <p:spPr>
          <a:xfrm>
            <a:off x="8145007" y="1641628"/>
            <a:ext cx="3318510" cy="431038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42" h="6136">
                <a:moveTo>
                  <a:pt x="3065" y="0"/>
                </a:moveTo>
                <a:lnTo>
                  <a:pt x="4727" y="0"/>
                </a:lnTo>
                <a:cubicBezTo>
                  <a:pt x="4956" y="0"/>
                  <a:pt x="5142" y="186"/>
                  <a:pt x="5142" y="415"/>
                </a:cubicBezTo>
                <a:lnTo>
                  <a:pt x="5142" y="5721"/>
                </a:lnTo>
                <a:cubicBezTo>
                  <a:pt x="5142" y="5950"/>
                  <a:pt x="4956" y="6136"/>
                  <a:pt x="4727" y="6136"/>
                </a:cubicBezTo>
                <a:lnTo>
                  <a:pt x="3065" y="6136"/>
                </a:lnTo>
                <a:cubicBezTo>
                  <a:pt x="2836" y="6136"/>
                  <a:pt x="2650" y="5950"/>
                  <a:pt x="2650" y="5721"/>
                </a:cubicBezTo>
                <a:lnTo>
                  <a:pt x="2650" y="415"/>
                </a:lnTo>
                <a:cubicBezTo>
                  <a:pt x="2650" y="186"/>
                  <a:pt x="2836" y="0"/>
                  <a:pt x="3065" y="0"/>
                </a:cubicBezTo>
                <a:close/>
                <a:moveTo>
                  <a:pt x="415" y="0"/>
                </a:moveTo>
                <a:lnTo>
                  <a:pt x="2077" y="0"/>
                </a:lnTo>
                <a:cubicBezTo>
                  <a:pt x="2306" y="0"/>
                  <a:pt x="2492" y="186"/>
                  <a:pt x="2492" y="415"/>
                </a:cubicBezTo>
                <a:lnTo>
                  <a:pt x="2492" y="5721"/>
                </a:lnTo>
                <a:cubicBezTo>
                  <a:pt x="2492" y="5950"/>
                  <a:pt x="2306" y="6136"/>
                  <a:pt x="2077" y="6136"/>
                </a:cubicBezTo>
                <a:lnTo>
                  <a:pt x="415" y="6136"/>
                </a:lnTo>
                <a:cubicBezTo>
                  <a:pt x="186" y="6136"/>
                  <a:pt x="0" y="5950"/>
                  <a:pt x="0" y="5721"/>
                </a:cubicBezTo>
                <a:lnTo>
                  <a:pt x="0" y="415"/>
                </a:lnTo>
                <a:cubicBezTo>
                  <a:pt x="0" y="186"/>
                  <a:pt x="186" y="0"/>
                  <a:pt x="415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719770" y="1687474"/>
            <a:ext cx="808283" cy="4335395"/>
          </a:xfrm>
          <a:prstGeom prst="rect">
            <a:avLst/>
          </a:prstGeom>
          <a:gradFill>
            <a:gsLst>
              <a:gs pos="100000">
                <a:schemeClr val="accent1">
                  <a:lumMod val="20000"/>
                  <a:lumOff val="80000"/>
                  <a:alpha val="10000"/>
                </a:schemeClr>
              </a:gs>
              <a:gs pos="0">
                <a:schemeClr val="accent1">
                  <a:lumMod val="50000"/>
                  <a:alpha val="2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2422689" y="1475403"/>
            <a:ext cx="5374164" cy="571254"/>
          </a:xfrm>
          <a:prstGeom prst="rect">
            <a:avLst/>
          </a:prstGeom>
          <a:noFill/>
        </p:spPr>
        <p:txBody>
          <a:bodyPr wrap="square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200" b="1">
                <a:solidFill>
                  <a:schemeClr val="accent1">
                    <a:lumMod val="50000"/>
                  </a:schemeClr>
                </a:solidFill>
                <a:latin typeface="+mj-lt"/>
                <a:sym typeface="+mn-ea"/>
              </a:rPr>
              <a:t>Mất rừng nhiệt đới</a:t>
            </a:r>
            <a:endParaRPr lang="en-US" sz="2200" b="1">
              <a:solidFill>
                <a:schemeClr val="accent1">
                  <a:lumMod val="5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2422689" y="2036693"/>
            <a:ext cx="5374164" cy="9776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Phá rừng để phát triển nông nghiệp và công nghiệp là một trong những nguyên nhân chính của biến đổi khí hậu.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924222" y="1674776"/>
            <a:ext cx="1262263" cy="101464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6000" b="1">
                <a:ln w="15875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solidFill>
                  <a:schemeClr val="accent1">
                    <a:lumMod val="50000"/>
                    <a:alpha val="40000"/>
                  </a:schemeClr>
                </a:solidFill>
                <a:latin typeface="+mn-lt"/>
                <a:sym typeface="+mn-lt"/>
              </a:rPr>
              <a:t>01</a:t>
            </a:r>
            <a:endParaRPr lang="en-US" sz="6000" b="1">
              <a:ln w="15875">
                <a:solidFill>
                  <a:schemeClr val="accent1">
                    <a:lumMod val="20000"/>
                    <a:lumOff val="80000"/>
                  </a:schemeClr>
                </a:solidFill>
              </a:ln>
              <a:solidFill>
                <a:schemeClr val="accent1">
                  <a:lumMod val="50000"/>
                  <a:alpha val="4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8"/>
            </p:custDataLst>
          </p:nvPr>
        </p:nvSpPr>
        <p:spPr>
          <a:xfrm>
            <a:off x="2422689" y="3027840"/>
            <a:ext cx="5374164" cy="571254"/>
          </a:xfrm>
          <a:prstGeom prst="rect">
            <a:avLst/>
          </a:prstGeom>
          <a:noFill/>
        </p:spPr>
        <p:txBody>
          <a:bodyPr wrap="square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200" b="1">
                <a:solidFill>
                  <a:schemeClr val="accent1">
                    <a:lumMod val="50000"/>
                  </a:schemeClr>
                </a:solidFill>
                <a:latin typeface="+mj-lt"/>
                <a:sym typeface="+mn-ea"/>
              </a:rPr>
              <a:t>Khai thác gỗ quá mức</a:t>
            </a:r>
            <a:endParaRPr lang="en-US" sz="2200" b="1">
              <a:solidFill>
                <a:schemeClr val="accent1">
                  <a:lumMod val="5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2422689" y="3589130"/>
            <a:ext cx="5374164" cy="97717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Khai thác gỗ quá mức dẫn đến mất rừng, ảnh hưởng đến khí hậu.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10"/>
            </p:custDataLst>
          </p:nvPr>
        </p:nvSpPr>
        <p:spPr>
          <a:xfrm>
            <a:off x="924222" y="3227213"/>
            <a:ext cx="1262263" cy="101464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6000" b="1">
                <a:ln w="15875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solidFill>
                  <a:schemeClr val="accent1">
                    <a:lumMod val="50000"/>
                    <a:alpha val="40000"/>
                  </a:schemeClr>
                </a:solidFill>
                <a:latin typeface="+mn-lt"/>
                <a:sym typeface="+mn-lt"/>
              </a:rPr>
              <a:t>02</a:t>
            </a:r>
            <a:endParaRPr lang="en-US" sz="6000" b="1">
              <a:ln w="15875">
                <a:solidFill>
                  <a:schemeClr val="accent1">
                    <a:lumMod val="20000"/>
                    <a:lumOff val="80000"/>
                  </a:schemeClr>
                </a:solidFill>
              </a:ln>
              <a:solidFill>
                <a:schemeClr val="accent1">
                  <a:lumMod val="50000"/>
                  <a:alpha val="4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11"/>
            </p:custDataLst>
          </p:nvPr>
        </p:nvSpPr>
        <p:spPr>
          <a:xfrm>
            <a:off x="2422689" y="4579642"/>
            <a:ext cx="5374164" cy="571254"/>
          </a:xfrm>
          <a:prstGeom prst="rect">
            <a:avLst/>
          </a:prstGeom>
          <a:noFill/>
        </p:spPr>
        <p:txBody>
          <a:bodyPr wrap="square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200" b="1">
                <a:solidFill>
                  <a:schemeClr val="accent1">
                    <a:lumMod val="50000"/>
                  </a:schemeClr>
                </a:solidFill>
                <a:latin typeface="+mj-lt"/>
                <a:sym typeface="+mn-ea"/>
              </a:rPr>
              <a:t>Cháy rừng</a:t>
            </a:r>
            <a:endParaRPr lang="en-US" sz="2200" b="1">
              <a:solidFill>
                <a:schemeClr val="accent1">
                  <a:lumMod val="5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12"/>
            </p:custDataLst>
          </p:nvPr>
        </p:nvSpPr>
        <p:spPr>
          <a:xfrm>
            <a:off x="2422689" y="5141568"/>
            <a:ext cx="5374164" cy="97717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Cháy rừng do con người gây ra hoặc do thiên nhiên góp phần làm tăng lượng khí nhà kính.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13"/>
            </p:custDataLst>
          </p:nvPr>
        </p:nvSpPr>
        <p:spPr>
          <a:xfrm>
            <a:off x="924222" y="4779650"/>
            <a:ext cx="1262263" cy="101464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6000" b="1">
                <a:ln w="15875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solidFill>
                  <a:schemeClr val="accent1">
                    <a:lumMod val="50000"/>
                    <a:alpha val="40000"/>
                  </a:schemeClr>
                </a:solidFill>
                <a:latin typeface="+mn-lt"/>
                <a:sym typeface="+mn-lt"/>
              </a:rPr>
              <a:t>03</a:t>
            </a:r>
            <a:endParaRPr lang="en-US" sz="6000" b="1">
              <a:ln w="15875">
                <a:solidFill>
                  <a:schemeClr val="accent1">
                    <a:lumMod val="20000"/>
                    <a:lumOff val="80000"/>
                  </a:schemeClr>
                </a:solidFill>
              </a:ln>
              <a:solidFill>
                <a:schemeClr val="accent1">
                  <a:lumMod val="50000"/>
                  <a:alpha val="40000"/>
                </a:schemeClr>
              </a:solidFill>
              <a:latin typeface="+mn-ea"/>
              <a:sym typeface="+mn-ea"/>
            </a:endParaRPr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0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04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0267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87"/>
  <p:tag name="KSO_WM_UNIT_ID" val="custom20238287_1*a*1"/>
  <p:tag name="KSO_WM_UNIT_TEXT_FILL_FORE_SCHEMECOLOR_INDEX" val="5"/>
  <p:tag name="KSO_WM_UNIT_TEXT_FILL_TYPE" val="1"/>
  <p:tag name="KSO_WM_UNIT_USESOURCEFORMAT_APPLY" val="0"/>
  <p:tag name="KSO_WM_UNIT_PRESET_TEXT" val="Your title here"/>
</p:tagLst>
</file>

<file path=ppt/tags/tag106.xml><?xml version="1.0" encoding="utf-8"?>
<p:tagLst xmlns:p="http://schemas.openxmlformats.org/presentationml/2006/main">
  <p:tag name="KSO_WM_UNIT_VALUE" val="1436*146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87_1*d*1"/>
  <p:tag name="KSO_WM_TEMPLATE_CATEGORY" val="custom"/>
  <p:tag name="KSO_WM_TEMPLATE_INDEX" val="20238287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0"/>
</p:tagLst>
</file>

<file path=ppt/tags/tag107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1"/>
  <p:tag name="KSO_WM_DIAGRAM_VIRTUALLY_FRAME" val="{&quot;height&quot;:318.2501525878906,&quot;left&quot;:54.525039370078744,&quot;top&quot;:132.84992370605468,&quot;width&quot;:267.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6_3*l_h_f*1_1_1"/>
  <p:tag name="KSO_WM_TEMPLATE_CATEGORY" val="diagram"/>
  <p:tag name="KSO_WM_TEMPLATE_INDEX" val="20237936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0"/>
</p:tagLst>
</file>

<file path=ppt/tags/tag108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318.2501525878906,&quot;left&quot;:54.525039370078744,&quot;top&quot;:132.84992370605468,&quot;width&quot;:267.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7936_3*l_h_a*1_1_1"/>
  <p:tag name="KSO_WM_TEMPLATE_CATEGORY" val="diagram"/>
  <p:tag name="KSO_WM_TEMPLATE_INDEX" val="20237936"/>
  <p:tag name="KSO_WM_UNIT_LAYERLEVEL" val="1_1_1"/>
  <p:tag name="KSO_WM_TAG_VERSION" val="3.0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09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1"/>
  <p:tag name="KSO_WM_DIAGRAM_VIRTUALLY_FRAME" val="{&quot;height&quot;:318.2501525878906,&quot;left&quot;:54.525039370078744,&quot;top&quot;:132.84992370605468,&quot;width&quot;:267.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6_3*l_h_f*1_2_1"/>
  <p:tag name="KSO_WM_TEMPLATE_CATEGORY" val="diagram"/>
  <p:tag name="KSO_WM_TEMPLATE_INDEX" val="20237936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0"/>
</p:tagLst>
</file>

<file path=ppt/tags/tag1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10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318.2501525878906,&quot;left&quot;:54.525039370078744,&quot;top&quot;:132.84992370605468,&quot;width&quot;:267.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6_3*l_h_a*1_2_1"/>
  <p:tag name="KSO_WM_TEMPLATE_CATEGORY" val="diagram"/>
  <p:tag name="KSO_WM_TEMPLATE_INDEX" val="20237936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11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1"/>
  <p:tag name="KSO_WM_DIAGRAM_VIRTUALLY_FRAME" val="{&quot;height&quot;:318.2501525878906,&quot;left&quot;:54.525039370078744,&quot;top&quot;:132.84992370605468,&quot;width&quot;:267.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6_3*l_h_f*1_3_1"/>
  <p:tag name="KSO_WM_TEMPLATE_CATEGORY" val="diagram"/>
  <p:tag name="KSO_WM_TEMPLATE_INDEX" val="20237936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0"/>
</p:tagLst>
</file>

<file path=ppt/tags/tag112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318.2501525878906,&quot;left&quot;:54.525039370078744,&quot;top&quot;:132.84992370605468,&quot;width&quot;:267.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6_3*l_h_a*1_3_1"/>
  <p:tag name="KSO_WM_TEMPLATE_CATEGORY" val="diagram"/>
  <p:tag name="KSO_WM_TEMPLATE_INDEX" val="20237936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1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266.85*289.778"/>
  <p:tag name="KSO_WM_SLIDE_POSITION" val="54.7*161.17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267"/>
  <p:tag name="KSO_WM_TEMPLATE_SUBCATEGORY" val="0"/>
  <p:tag name="KSO_WM_SLIDE_INDEX" val="1"/>
  <p:tag name="KSO_WM_TAG_VERSION" val="3.0"/>
  <p:tag name="KSO_WM_SLIDE_ID" val="custom20238287_1"/>
  <p:tag name="KSO_WM_SLIDE_ITEM_CN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1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1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1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2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2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2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2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2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27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0267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28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0267_7*e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02"/>
</p:tagLst>
</file>

<file path=ppt/tags/tag12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ID" val="custom20230267_7*a*1"/>
  <p:tag name="KSO_WM_TEMPLATE_CATEGORY" val="custom"/>
  <p:tag name="KSO_WM_TEMPLATE_INDEX" val="20230267"/>
  <p:tag name="KSO_WM_UNIT_LAYERLEVEL" val="1"/>
  <p:tag name="KSO_WM_TAG_VERSION" val="3.0"/>
  <p:tag name="KSO_WM_UNIT_PRESET_TEXT" val="Your title here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KSO_WM_SPECIAL_SOURCE" val="bdnull"/>
  <p:tag name="KSO_WM_SLIDE_CONTENT_AREA" val="{&quot;left&quot;:&quot;411.05&quot;,&quot;top&quot;:&quot;113.25&quot;,&quot;width&quot;:&quot;524.85&quot;,&quot;height&quot;:&quot;264.5&quot;}"/>
  <p:tag name="KSO_WM_SLIDE_ID" val="custom20230267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67"/>
  <p:tag name="KSO_WM_SLIDE_LAYOUT" val="a_e"/>
  <p:tag name="KSO_WM_SLIDE_LAYOUT_CNT" val="1_1"/>
</p:tagLst>
</file>

<file path=ppt/tags/tag13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0"/>
  <p:tag name="KSO_WM_TEMPLATE_INDEX" val="20238254"/>
  <p:tag name="KSO_WM_UNIT_ID" val="custom20238254_1*a*1"/>
  <p:tag name="KSO_WM_UNIT_PRESET_TEXT" val="Your title here"/>
</p:tagLst>
</file>

<file path=ppt/tags/tag132.xml><?xml version="1.0" encoding="utf-8"?>
<p:tagLst xmlns:p="http://schemas.openxmlformats.org/presentationml/2006/main">
  <p:tag name="KSO_WM_BEAUTIFY_FLAG" val="#wm#"/>
  <p:tag name="KSO_WM_UNIT_VALUE" val="1904*151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54_1*d*1"/>
  <p:tag name="KSO_WM_TEMPLATE_CATEGORY" val="custom"/>
  <p:tag name="KSO_WM_TEMPLATE_INDEX" val="20238254"/>
  <p:tag name="KSO_WM_UNIT_LAYERLEVEL" val="1"/>
  <p:tag name="KSO_WM_TAG_VERSION" val="3.0"/>
  <p:tag name="KSO_WM_UNIT_LINE_FORE_SCHEMECOLOR_INDEX" val="1"/>
  <p:tag name="KSO_WM_UNIT_LINE_FILL_TYPE" val="2"/>
  <p:tag name="KSO_WM_UNIT_USESOURCEFORMAT_APPLY" val="0"/>
</p:tagLst>
</file>

<file path=ppt/tags/tag133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44_2*l_h_f*1_1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34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44_2*l_h_a*1_1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135.xml><?xml version="1.0" encoding="utf-8"?>
<p:tagLst xmlns:p="http://schemas.openxmlformats.org/presentationml/2006/main">
  <p:tag name="KSO_WM_UNIT_TEXT_FILL_FORE_SCHEMECOLOR_INDEX_BRIGHTNESS" val="0.15"/>
  <p:tag name="KSO_WM_UNIT_FILL_TYPE" val="3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44_2*l_h_i*1_1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01"/>
  <p:tag name="KSO_WM_UNIT_LINE_FORE_SCHEMECOLOR_INDEX" val="5"/>
  <p:tag name="KSO_WM_UNIT_TEXT_FILL_FORE_SCHEMECOLOR_INDEX" val="1"/>
  <p:tag name="KSO_WM_UNIT_TEXT_FILL_TYPE" val="1"/>
  <p:tag name="KSO_WM_UNIT_LINE_FILL_TYPE" val="2"/>
  <p:tag name="KSO_WM_UNIT_USESOURCEFORMAT_APPLY" val="0"/>
</p:tagLst>
</file>

<file path=ppt/tags/tag136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44_2*l_h_f*1_2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37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44_2*l_h_a*1_2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138.xml><?xml version="1.0" encoding="utf-8"?>
<p:tagLst xmlns:p="http://schemas.openxmlformats.org/presentationml/2006/main">
  <p:tag name="KSO_WM_UNIT_TEXT_FILL_FORE_SCHEMECOLOR_INDEX_BRIGHTNESS" val="0.15"/>
  <p:tag name="KSO_WM_UNIT_FILL_TYPE" val="3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44_2*l_h_i*1_2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02"/>
  <p:tag name="KSO_WM_UNIT_LINE_FORE_SCHEMECOLOR_INDEX" val="5"/>
  <p:tag name="KSO_WM_UNIT_TEXT_FILL_FORE_SCHEMECOLOR_INDEX" val="1"/>
  <p:tag name="KSO_WM_UNIT_TEXT_FILL_TYPE" val="1"/>
  <p:tag name="KSO_WM_UNIT_LINE_FILL_TYPE" val="2"/>
  <p:tag name="KSO_WM_UNIT_USESOURCEFORMAT_APPLY" val="0"/>
</p:tagLst>
</file>

<file path=ppt/tags/tag139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44_2*l_h_f*1_3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4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44_2*l_h_a*1_3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141.xml><?xml version="1.0" encoding="utf-8"?>
<p:tagLst xmlns:p="http://schemas.openxmlformats.org/presentationml/2006/main">
  <p:tag name="KSO_WM_UNIT_TEXT_FILL_FORE_SCHEMECOLOR_INDEX_BRIGHTNESS" val="0.15"/>
  <p:tag name="KSO_WM_UNIT_FILL_TYPE" val="3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44_2*l_h_i*1_3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03"/>
  <p:tag name="KSO_WM_UNIT_LINE_FORE_SCHEMECOLOR_INDEX" val="5"/>
  <p:tag name="KSO_WM_UNIT_TEXT_FILL_FORE_SCHEMECOLOR_INDEX" val="1"/>
  <p:tag name="KSO_WM_UNIT_TEXT_FILL_TYPE" val="1"/>
  <p:tag name="KSO_WM_UNIT_LINE_FILL_TYPE" val="2"/>
  <p:tag name="KSO_WM_UNIT_USESOURCEFORMAT_APPLY" val="0"/>
</p:tagLst>
</file>

<file path=ppt/tags/tag14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4.6*361.249"/>
  <p:tag name="KSO_WM_SLIDE_POSITION" val="54.7*125.201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267"/>
  <p:tag name="KSO_WM_TEMPLATE_SUBCATEGORY" val="0"/>
  <p:tag name="KSO_WM_SLIDE_INDEX" val="1"/>
  <p:tag name="KSO_WM_TAG_VERSION" val="3.0"/>
  <p:tag name="KSO_WM_SLIDE_ID" val="custom20238254_1"/>
  <p:tag name="KSO_WM_SLIDE_ITEM_CNT" val="3"/>
</p:tagLst>
</file>

<file path=ppt/tags/tag14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43"/>
  <p:tag name="KSO_WM_UNIT_ID" val="custom20238243_1*a*1"/>
  <p:tag name="KSO_WM_UNIT_TEXT_FILL_FORE_SCHEMECOLOR_INDEX" val="13"/>
  <p:tag name="KSO_WM_UNIT_TEXT_FILL_TYPE" val="1"/>
  <p:tag name="KSO_WM_UNIT_USESOURCEFORMAT_APPLY" val="0"/>
  <p:tag name="KSO_WM_UNIT_PRESET_TEXT" val="Your title here"/>
</p:tagLst>
</file>

<file path=ppt/tags/tag144.xml><?xml version="1.0" encoding="utf-8"?>
<p:tagLst xmlns:p="http://schemas.openxmlformats.org/presentationml/2006/main">
  <p:tag name="KSO_WM_BEAUTIFY_FLAG" val="#wm#"/>
  <p:tag name="KSO_WM_UNIT_VALUE" val="1196*9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43_1*d*1"/>
  <p:tag name="KSO_WM_TEMPLATE_CATEGORY" val="custom"/>
  <p:tag name="KSO_WM_TEMPLATE_INDEX" val="20238243"/>
  <p:tag name="KSO_WM_UNIT_LAYERLEVEL" val="1"/>
  <p:tag name="KSO_WM_TAG_VERSION" val="3.0"/>
  <p:tag name="KSO_WM_UNIT_LINE_FORE_SCHEMECOLOR_INDEX" val="1"/>
  <p:tag name="KSO_WM_UNIT_LINE_FILL_TYPE" val="2"/>
  <p:tag name="KSO_WM_UNIT_USESOURCEFORMAT_APPLY" val="0"/>
</p:tagLst>
</file>

<file path=ppt/tags/tag145.xml><?xml version="1.0" encoding="utf-8"?>
<p:tagLst xmlns:p="http://schemas.openxmlformats.org/presentationml/2006/main">
  <p:tag name="KSO_WM_DIAGRAM_MAX_ITEMCNT" val="4"/>
  <p:tag name="KSO_WM_DIAGRAM_MIN_ITEMCNT" val="2"/>
  <p:tag name="KSO_WM_DIAGRAM_VIRTUALLY_FRAME" val="{&quot;height&quot;:373.5698547363281,&quot;width&quot;:557.25048828125}"/>
  <p:tag name="KSO_WM_DIAGRAM_COLOR_MATCH_VALUE" val="{&quot;shape&quot;:{&quot;fill&quot;:{&quot;gradient&quot;:[{&quot;brightness&quot;:0.800000011920929,&quot;colorType&quot;:1,&quot;foreColorIndex&quot;:5,&quot;pos&quot;:1,&quot;transparency&quot;:0.8999999761581421},{&quot;brightness&quot;:-0.5,&quot;colorType&quot;:1,&quot;foreColorIndex&quot;:5,&quot;pos&quot;:0,&quot;transparency&quot;:0.800000011920929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237925_2*l_i*1_1"/>
  <p:tag name="KSO_WM_TEMPLATE_CATEGORY" val="diagram"/>
  <p:tag name="KSO_WM_TEMPLATE_INDEX" val="20237925"/>
  <p:tag name="KSO_WM_UNIT_LAYERLEVEL" val="1_1"/>
  <p:tag name="KSO_WM_TAG_VERSION" val="3.0"/>
  <p:tag name="KSO_WM_BEAUTIFY_FLAG" val="#wm#"/>
  <p:tag name="KSO_WM_UNIT_FILL_TYPE" val="3"/>
  <p:tag name="KSO_WM_UNIT_TEXT_FILL_FORE_SCHEMECOLOR_INDEX" val="2"/>
  <p:tag name="KSO_WM_UNIT_TEXT_FILL_TYPE" val="1"/>
  <p:tag name="KSO_WM_UNIT_USESOURCEFORMAT_APPLY" val="0"/>
</p:tagLst>
</file>

<file path=ppt/tags/tag146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73.5698547363281,&quot;width&quot;:557.2504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-0.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5_2*l_h_a*1_1_1"/>
  <p:tag name="KSO_WM_TEMPLATE_CATEGORY" val="diagram"/>
  <p:tag name="KSO_WM_TEMPLATE_INDEX" val="20237925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47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73.5698547363281,&quot;width&quot;:557.2504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5_2*l_h_f*1_1_1"/>
  <p:tag name="KSO_WM_TEMPLATE_CATEGORY" val="diagram"/>
  <p:tag name="KSO_WM_TEMPLATE_INDEX" val="2023792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48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73.5698547363281,&quot;width&quot;:557.2504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-0.5,&quot;colorType&quot;:1,&quot;foreColorIndex&quot;:5,&quot;transparency&quot;:0.6000000238418579},&quot;type&quot;:1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25_2*l_h_i*1_1_1"/>
  <p:tag name="KSO_WM_TEMPLATE_CATEGORY" val="diagram"/>
  <p:tag name="KSO_WM_TEMPLATE_INDEX" val="20237925"/>
  <p:tag name="KSO_WM_UNIT_LAYERLEVEL" val="1_1_1"/>
  <p:tag name="KSO_WM_TAG_VERSION" val="3.0"/>
  <p:tag name="KSO_WM_BEAUTIFY_FLAG" val="#wm#"/>
  <p:tag name="KSO_WM_UNIT_PRESET_TEXT" val="01"/>
  <p:tag name="KSO_WM_UNIT_TEXT_FILL_FORE_SCHEMECOLOR_INDEX" val="1"/>
  <p:tag name="KSO_WM_UNIT_TEXT_FILL_TYPE" val="1"/>
  <p:tag name="KSO_WM_UNIT_TEXT_FORE_SCHEMECOLOR_INDEX" val="5"/>
  <p:tag name="KSO_WM_UNIT_TEXT_LINE_FILL_TYPE" val="2"/>
  <p:tag name="KSO_WM_UNIT_USESOURCEFORMAT_APPLY" val="0"/>
</p:tagLst>
</file>

<file path=ppt/tags/tag149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73.5698547363281,&quot;width&quot;:557.2504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-0.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25_2*l_h_a*1_2_1"/>
  <p:tag name="KSO_WM_TEMPLATE_CATEGORY" val="diagram"/>
  <p:tag name="KSO_WM_TEMPLATE_INDEX" val="20237925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73.5698547363281,&quot;width&quot;:557.2504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25_2*l_h_f*1_2_1"/>
  <p:tag name="KSO_WM_TEMPLATE_CATEGORY" val="diagram"/>
  <p:tag name="KSO_WM_TEMPLATE_INDEX" val="2023792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51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73.5698547363281,&quot;width&quot;:557.2504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-0.5,&quot;colorType&quot;:1,&quot;foreColorIndex&quot;:5,&quot;transparency&quot;:0.6000000238418579},&quot;type&quot;:1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25_2*l_h_i*1_2_1"/>
  <p:tag name="KSO_WM_TEMPLATE_CATEGORY" val="diagram"/>
  <p:tag name="KSO_WM_TEMPLATE_INDEX" val="20237925"/>
  <p:tag name="KSO_WM_UNIT_LAYERLEVEL" val="1_1_1"/>
  <p:tag name="KSO_WM_TAG_VERSION" val="3.0"/>
  <p:tag name="KSO_WM_BEAUTIFY_FLAG" val="#wm#"/>
  <p:tag name="KSO_WM_UNIT_PRESET_TEXT" val="02"/>
  <p:tag name="KSO_WM_UNIT_TEXT_FILL_FORE_SCHEMECOLOR_INDEX" val="1"/>
  <p:tag name="KSO_WM_UNIT_TEXT_FILL_TYPE" val="1"/>
  <p:tag name="KSO_WM_UNIT_TEXT_FORE_SCHEMECOLOR_INDEX" val="5"/>
  <p:tag name="KSO_WM_UNIT_TEXT_LINE_FILL_TYPE" val="2"/>
  <p:tag name="KSO_WM_UNIT_USESOURCEFORMAT_APPLY" val="0"/>
</p:tagLst>
</file>

<file path=ppt/tags/tag152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73.5698547363281,&quot;width&quot;:557.2504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-0.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25_2*l_h_a*1_3_1"/>
  <p:tag name="KSO_WM_TEMPLATE_CATEGORY" val="diagram"/>
  <p:tag name="KSO_WM_TEMPLATE_INDEX" val="20237925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53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73.5698547363281,&quot;width&quot;:557.2504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25_2*l_h_f*1_3_1"/>
  <p:tag name="KSO_WM_TEMPLATE_CATEGORY" val="diagram"/>
  <p:tag name="KSO_WM_TEMPLATE_INDEX" val="2023792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54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73.5698547363281,&quot;width&quot;:557.2504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-0.5,&quot;colorType&quot;:1,&quot;foreColorIndex&quot;:5,&quot;transparency&quot;:0.6000000238418579},&quot;type&quot;:1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25_2*l_h_i*1_3_1"/>
  <p:tag name="KSO_WM_TEMPLATE_CATEGORY" val="diagram"/>
  <p:tag name="KSO_WM_TEMPLATE_INDEX" val="20237925"/>
  <p:tag name="KSO_WM_UNIT_LAYERLEVEL" val="1_1_1"/>
  <p:tag name="KSO_WM_TAG_VERSION" val="3.0"/>
  <p:tag name="KSO_WM_BEAUTIFY_FLAG" val="#wm#"/>
  <p:tag name="KSO_WM_UNIT_PRESET_TEXT" val="03"/>
  <p:tag name="KSO_WM_UNIT_TEXT_FILL_FORE_SCHEMECOLOR_INDEX" val="1"/>
  <p:tag name="KSO_WM_UNIT_TEXT_FILL_TYPE" val="1"/>
  <p:tag name="KSO_WM_UNIT_TEXT_FORE_SCHEMECOLOR_INDEX" val="5"/>
  <p:tag name="KSO_WM_UNIT_TEXT_LINE_FILL_TYPE" val="2"/>
  <p:tag name="KSO_WM_UNIT_USESOURCEFORMAT_APPLY" val="0"/>
</p:tagLst>
</file>

<file path=ppt/tags/tag155.xml><?xml version="1.0" encoding="utf-8"?>
<p:tagLst xmlns:p="http://schemas.openxmlformats.org/presentationml/2006/main">
  <p:tag name="KSO_WM_TEMPLATE_SUBCATEGORY" val="0"/>
  <p:tag name="KSO_WM_TEMPLATE_MASTER_TYPE" val="0"/>
  <p:tag name="KSO_WM_TEMPLATE_COLOR_TYPE" val="0"/>
  <p:tag name="KSO_WM_SLIDE_INDEX" val="1"/>
  <p:tag name="KSO_WM_TAG_VERSION" val="3.0"/>
  <p:tag name="KSO_WM_BEAUTIFY_FLAG" val="#wm#"/>
  <p:tag name="KSO_WM_TEMPLATE_CATEGORY" val="custom"/>
  <p:tag name="KSO_WM_SLIDE_TYPE" val="text"/>
  <p:tag name="KSO_WM_SLIDE_SUBTYPE" val="picTxt"/>
  <p:tag name="KSO_WM_SLIDE_SIZE" val="557.25*349.93"/>
  <p:tag name="KSO_WM_SLIDE_POSITION" val="56.6748*131.857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267"/>
  <p:tag name="KSO_WM_SLIDE_ID" val="custom20238243_1"/>
  <p:tag name="KSO_WM_SLIDE_ITEM_CNT" val="3"/>
</p:tagLst>
</file>

<file path=ppt/tags/tag156.xml><?xml version="1.0" encoding="utf-8"?>
<p:tagLst xmlns:p="http://schemas.openxmlformats.org/presentationml/2006/main">
  <p:tag name="KSO_WM_TEMPLATE_CATEGORY" val="custom"/>
  <p:tag name="KSO_WM_TEMPLATE_INDEX" val="20230267"/>
</p:tagLst>
</file>

<file path=ppt/tags/tag157.xml><?xml version="1.0" encoding="utf-8"?>
<p:tagLst xmlns:p="http://schemas.openxmlformats.org/presentationml/2006/main">
  <p:tag name="KSO_WM_UNIT_VALUE" val="1139*338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91_1*d*1"/>
  <p:tag name="KSO_WM_TEMPLATE_CATEGORY" val="custom"/>
  <p:tag name="KSO_WM_TEMPLATE_INDEX" val="20238291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USESOURCEFORMAT_APPLY" val="0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91_1*i*1"/>
  <p:tag name="KSO_WM_TEMPLATE_CATEGORY" val="custom"/>
  <p:tag name="KSO_WM_TEMPLATE_INDEX" val="20238291"/>
  <p:tag name="KSO_WM_UNIT_LAYERLEVEL" val="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5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291_1*a*1"/>
  <p:tag name="KSO_WM_TEMPLATE_CATEGORY" val="custom"/>
  <p:tag name="KSO_WM_TEMPLATE_INDEX" val="20238291"/>
  <p:tag name="KSO_WM_UNIT_LAYERLEVEL" val="1"/>
  <p:tag name="KSO_WM_TAG_VERSION" val="3.0"/>
  <p:tag name="KSO_WM_BEAUTIFY_FLAG" val="#wm#"/>
  <p:tag name="KSO_WM_UNIT_VALUE" val="27"/>
  <p:tag name="KSO_WM_UNIT_PRESET_TEXT" val="The title goes here"/>
  <p:tag name="KSO_WM_UNIT_USESOURCEFORMAT_APPLY" val="0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60.xml><?xml version="1.0" encoding="utf-8"?>
<p:tagLst xmlns:p="http://schemas.openxmlformats.org/presentationml/2006/main">
  <p:tag name="KSO_WM_UNIT_TEXT_FILL_FORE_SCHEMECOLOR_INDEX_BRIGHTNESS" val="0.15"/>
  <p:tag name="KSO_WM_UNIT_TEXT_FILL_TYPE" val="1"/>
  <p:tag name="KSO_WM_DIAGRAM_MAX_ITEMCNT" val="1"/>
  <p:tag name="KSO_WM_DIAGRAM_MIN_ITEMCNT" val="1"/>
  <p:tag name="KSO_WM_DIAGRAM_VIRTUALLY_FRAME" val="{&quot;height&quot;:122.9000015258789,&quot;width&quot;:325.399993896484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40404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9_1*l_h_f*1_1_1"/>
  <p:tag name="KSO_WM_TEMPLATE_CATEGORY" val="diagram"/>
  <p:tag name="KSO_WM_TEMPLATE_INDEX" val="20237939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0"/>
</p:tagLst>
</file>

<file path=ppt/tags/tag161.xml><?xml version="1.0" encoding="utf-8"?>
<p:tagLst xmlns:p="http://schemas.openxmlformats.org/presentationml/2006/main">
  <p:tag name="KSO_WM_UNIT_TEXT_FILL_FORE_SCHEMECOLOR_INDEX_BRIGHTNESS" val="0.15"/>
  <p:tag name="KSO_WM_DIAGRAM_MAX_ITEMCNT" val="1"/>
  <p:tag name="KSO_WM_DIAGRAM_MIN_ITEMCNT" val="1"/>
  <p:tag name="KSO_WM_DIAGRAM_VIRTUALLY_FRAME" val="{&quot;height&quot;:122.9000015258789,&quot;width&quot;:325.399993896484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9_1*l_h_a*1_1_1"/>
  <p:tag name="KSO_WM_TEMPLATE_CATEGORY" val="diagram"/>
  <p:tag name="KSO_WM_TEMPLATE_INDEX" val="20237939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6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25.4*89"/>
  <p:tag name="KSO_WM_SLIDE_POSITION" val="150.66*331.531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91"/>
  <p:tag name="KSO_WM_TEMPLATE_SUBCATEGORY" val="0"/>
  <p:tag name="KSO_WM_SLIDE_INDEX" val="1"/>
  <p:tag name="KSO_WM_TAG_VERSION" val="3.0"/>
  <p:tag name="KSO_WM_SLIDE_ID" val="custom20238291_1"/>
  <p:tag name="KSO_WM_SLIDE_ITEM_CNT" val="1"/>
</p:tagLst>
</file>

<file path=ppt/tags/tag163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0267_7*e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03"/>
</p:tagLst>
</file>

<file path=ppt/tags/tag1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0267_7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Your title here"/>
</p:tagLst>
</file>

<file path=ppt/tags/tag165.xml><?xml version="1.0" encoding="utf-8"?>
<p:tagLst xmlns:p="http://schemas.openxmlformats.org/presentationml/2006/main">
  <p:tag name="KSO_WM_SPECIAL_SOURCE" val="bdnull"/>
  <p:tag name="KSO_WM_SLIDE_CONTENT_AREA" val="{&quot;left&quot;:&quot;411.05&quot;,&quot;top&quot;:&quot;113.25&quot;,&quot;width&quot;:&quot;524.85&quot;,&quot;height&quot;:&quot;264.5&quot;}"/>
  <p:tag name="KSO_WM_SLIDE_ID" val="custom20230267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291"/>
  <p:tag name="KSO_WM_SLIDE_LAYOUT" val="a_e"/>
  <p:tag name="KSO_WM_SLIDE_LAYOUT_CNT" val="1_1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6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7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7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7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7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7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7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7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7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79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291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18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69_1*i*1"/>
  <p:tag name="KSO_WM_TEMPLATE_CATEGORY" val="custom"/>
  <p:tag name="KSO_WM_TEMPLATE_INDEX" val="20238269"/>
  <p:tag name="KSO_WM_UNIT_LAYERLEVEL" val="1"/>
  <p:tag name="KSO_WM_TAG_VERSION" val="3.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8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69"/>
  <p:tag name="KSO_WM_UNIT_ID" val="custom20238269_1*a*1"/>
  <p:tag name="KSO_WM_UNIT_TEXT_FILL_FORE_SCHEMECOLOR_INDEX" val="13"/>
  <p:tag name="KSO_WM_UNIT_TEXT_FILL_TYPE" val="1"/>
  <p:tag name="KSO_WM_UNIT_USESOURCEFORMAT_APPLY" val="0"/>
  <p:tag name="KSO_WM_UNIT_PRESET_TEXT" val="Your title here"/>
</p:tagLst>
</file>

<file path=ppt/tags/tag182.xml><?xml version="1.0" encoding="utf-8"?>
<p:tagLst xmlns:p="http://schemas.openxmlformats.org/presentationml/2006/main">
  <p:tag name="KSO_WM_UNIT_VALUE" val="1287*117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69_1*d*1"/>
  <p:tag name="KSO_WM_TEMPLATE_CATEGORY" val="custom"/>
  <p:tag name="KSO_WM_TEMPLATE_INDEX" val="20238269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183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2_3*l_h_f*1_1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84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2_3*l_h_a*1_1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85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2_3*l_h_f*1_3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86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2_3*l_h_a*1_3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87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2_3*l_h_f*1_2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88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2_3*l_h_a*1_2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89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858*259.21"/>
  <p:tag name="KSO_WM_SLIDE_POSITION" val="500.435*211.508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91"/>
  <p:tag name="KSO_WM_TEMPLATE_SUBCATEGORY" val="0"/>
  <p:tag name="KSO_WM_SLIDE_INDEX" val="1"/>
  <p:tag name="KSO_WM_TAG_VERSION" val="3.0"/>
  <p:tag name="KSO_WM_SLIDE_ID" val="custom20238269_1"/>
  <p:tag name="KSO_WM_SLIDE_ITEM_CNT" val="3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9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9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9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9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9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9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9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.xml><?xml version="1.0" encoding="utf-8"?>
<p:tagLst xmlns:p="http://schemas.openxmlformats.org/presentationml/2006/main">
  <p:tag name="KSO_WM_UNIT_SUBTYPE" val="b"/>
  <p:tag name="KSO_WM_UNIT_PRESET_TEXT" val="演讲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20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0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03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291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04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0267_7*e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04"/>
</p:tagLst>
</file>

<file path=ppt/tags/tag2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0267_7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Your title here"/>
</p:tagLst>
</file>

<file path=ppt/tags/tag206.xml><?xml version="1.0" encoding="utf-8"?>
<p:tagLst xmlns:p="http://schemas.openxmlformats.org/presentationml/2006/main">
  <p:tag name="KSO_WM_SPECIAL_SOURCE" val="bdnull"/>
  <p:tag name="KSO_WM_SLIDE_CONTENT_AREA" val="{&quot;left&quot;:&quot;411.05&quot;,&quot;top&quot;:&quot;113.25&quot;,&quot;width&quot;:&quot;524.85&quot;,&quot;height&quot;:&quot;264.5&quot;}"/>
  <p:tag name="KSO_WM_SLIDE_ID" val="custom20230267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291"/>
  <p:tag name="KSO_WM_SLIDE_LAYOUT" val="a_e"/>
  <p:tag name="KSO_WM_SLIDE_LAYOUT_CNT" val="1_1"/>
</p:tagLst>
</file>

<file path=ppt/tags/tag20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64"/>
  <p:tag name="KSO_WM_UNIT_ID" val="custom20238264_1*a*1"/>
  <p:tag name="KSO_WM_UNIT_PRESET_TEXT" val="Your title here"/>
  <p:tag name="KSO_WM_UNIT_USESOURCEFORMAT_APPLY" val="0"/>
</p:tagLst>
</file>

<file path=ppt/tags/tag208.xml><?xml version="1.0" encoding="utf-8"?>
<p:tagLst xmlns:p="http://schemas.openxmlformats.org/presentationml/2006/main">
  <p:tag name="KSO_WM_UNIT_VALUE" val="1677*167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64_1*d*1"/>
  <p:tag name="KSO_WM_TEMPLATE_CATEGORY" val="custom"/>
  <p:tag name="KSO_WM_TEMPLATE_INDEX" val="20238264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SHADOW_SCHEMECOLOR_INDEX" val="5"/>
  <p:tag name="KSO_WM_UNIT_USESOURCEFORMAT_APPLY" val="0"/>
</p:tagLst>
</file>

<file path=ppt/tags/tag209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377.1499938964844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0_2*l_h_f*1_1_1"/>
  <p:tag name="KSO_WM_TEMPLATE_CATEGORY" val="diagram"/>
  <p:tag name="KSO_WM_TEMPLATE_INDEX" val="20237920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210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377.1499938964844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0_2*l_h_a*1_1_1"/>
  <p:tag name="KSO_WM_TEMPLATE_CATEGORY" val="diagram"/>
  <p:tag name="KSO_WM_TEMPLATE_INDEX" val="20237920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11.xml><?xml version="1.0" encoding="utf-8"?>
<p:tagLst xmlns:p="http://schemas.openxmlformats.org/presentationml/2006/main">
  <p:tag name="KSO_WM_UNIT_TEXT_FILL_FORE_SCHEMECOLOR_INDEX_BRIGHTNESS" val="0.15"/>
  <p:tag name="KSO_WM_DIAGRAM_MAX_ITEMCNT" val="5"/>
  <p:tag name="KSO_WM_DIAGRAM_MIN_ITEMCNT" val="2"/>
  <p:tag name="KSO_WM_DIAGRAM_VIRTUALLY_FRAME" val="{&quot;height&quot;:377.1499938964844,&quot;width&quot;:362.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20_2*l_h_i*1_1_1"/>
  <p:tag name="KSO_WM_TEMPLATE_CATEGORY" val="diagram"/>
  <p:tag name="KSO_WM_TEMPLATE_INDEX" val="20237920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0"/>
</p:tagLst>
</file>

<file path=ppt/tags/tag212.xml><?xml version="1.0" encoding="utf-8"?>
<p:tagLst xmlns:p="http://schemas.openxmlformats.org/presentationml/2006/main">
  <p:tag name="KSO_WM_UNIT_TEXT_FILL_FORE_SCHEMECOLOR_INDEX_BRIGHTNESS" val="0.15"/>
  <p:tag name="KSO_WM_DIAGRAM_MAX_ITEMCNT" val="5"/>
  <p:tag name="KSO_WM_DIAGRAM_MIN_ITEMCNT" val="2"/>
  <p:tag name="KSO_WM_DIAGRAM_VIRTUALLY_FRAME" val="{&quot;height&quot;:377.1499938964844,&quot;width&quot;:362.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20_2*l_h_i*1_3_1"/>
  <p:tag name="KSO_WM_TEMPLATE_CATEGORY" val="diagram"/>
  <p:tag name="KSO_WM_TEMPLATE_INDEX" val="20237920"/>
  <p:tag name="KSO_WM_UNIT_LAYERLEVEL" val="1_1_1"/>
  <p:tag name="KSO_WM_TAG_VERSION" val="3.0"/>
  <p:tag name="KSO_WM_BEAUTIFY_FLAG" val="#wm#"/>
  <p:tag name="KSO_WM_UNIT_PRESET_TEXT" val="03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0"/>
</p:tagLst>
</file>

<file path=ppt/tags/tag213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377.1499938964844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20_2*l_h_f*1_3_1"/>
  <p:tag name="KSO_WM_TEMPLATE_CATEGORY" val="diagram"/>
  <p:tag name="KSO_WM_TEMPLATE_INDEX" val="20237920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14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377.1499938964844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20_2*l_h_a*1_3_1"/>
  <p:tag name="KSO_WM_TEMPLATE_CATEGORY" val="diagram"/>
  <p:tag name="KSO_WM_TEMPLATE_INDEX" val="20237920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15.xml><?xml version="1.0" encoding="utf-8"?>
<p:tagLst xmlns:p="http://schemas.openxmlformats.org/presentationml/2006/main">
  <p:tag name="KSO_WM_UNIT_TEXT_FILL_FORE_SCHEMECOLOR_INDEX_BRIGHTNESS" val="0.15"/>
  <p:tag name="KSO_WM_DIAGRAM_MAX_ITEMCNT" val="5"/>
  <p:tag name="KSO_WM_DIAGRAM_MIN_ITEMCNT" val="2"/>
  <p:tag name="KSO_WM_DIAGRAM_VIRTUALLY_FRAME" val="{&quot;height&quot;:377.1499938964844,&quot;width&quot;:362.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20_2*l_h_i*1_2_1"/>
  <p:tag name="KSO_WM_TEMPLATE_CATEGORY" val="diagram"/>
  <p:tag name="KSO_WM_TEMPLATE_INDEX" val="20237920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0"/>
</p:tagLst>
</file>

<file path=ppt/tags/tag216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377.1499938964844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20_2*l_h_f*1_2_1"/>
  <p:tag name="KSO_WM_TEMPLATE_CATEGORY" val="diagram"/>
  <p:tag name="KSO_WM_TEMPLATE_INDEX" val="20237920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17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377.1499938964844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20_2*l_h_a*1_2_1"/>
  <p:tag name="KSO_WM_TEMPLATE_CATEGORY" val="diagram"/>
  <p:tag name="KSO_WM_TEMPLATE_INDEX" val="20237920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18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62.75*317.05"/>
  <p:tag name="KSO_WM_SLIDE_POSITION" val="52.7*161.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91"/>
  <p:tag name="KSO_WM_TEMPLATE_SUBCATEGORY" val="0"/>
  <p:tag name="KSO_WM_SLIDE_INDEX" val="1"/>
  <p:tag name="KSO_WM_TAG_VERSION" val="3.0"/>
  <p:tag name="KSO_WM_SLIDE_ID" val="custom20238264_1"/>
  <p:tag name="KSO_WM_SLIDE_ITEM_CNT" val="3"/>
</p:tagLst>
</file>

<file path=ppt/tags/tag219.xml><?xml version="1.0" encoding="utf-8"?>
<p:tagLst xmlns:p="http://schemas.openxmlformats.org/presentationml/2006/main">
  <p:tag name="KSO_WM_TEMPLATE_CATEGORY" val="custom"/>
  <p:tag name="KSO_WM_TEMPLATE_INDEX" val="2023829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2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2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2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2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2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3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3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33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24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34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0267_7*e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05"/>
</p:tagLst>
</file>

<file path=ppt/tags/tag23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0267_7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Your title here"/>
</p:tagLst>
</file>

<file path=ppt/tags/tag236.xml><?xml version="1.0" encoding="utf-8"?>
<p:tagLst xmlns:p="http://schemas.openxmlformats.org/presentationml/2006/main">
  <p:tag name="KSO_WM_SPECIAL_SOURCE" val="bdnull"/>
  <p:tag name="KSO_WM_SLIDE_CONTENT_AREA" val="{&quot;left&quot;:&quot;411.05&quot;,&quot;top&quot;:&quot;113.25&quot;,&quot;width&quot;:&quot;524.85&quot;,&quot;height&quot;:&quot;264.5&quot;}"/>
  <p:tag name="KSO_WM_SLIDE_ID" val="custom20230267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245"/>
  <p:tag name="KSO_WM_SLIDE_LAYOUT" val="a_e"/>
  <p:tag name="KSO_WM_SLIDE_LAYOUT_CNT" val="1_1"/>
</p:tagLst>
</file>

<file path=ppt/tags/tag23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4_1*i*1"/>
  <p:tag name="KSO_WM_TEMPLATE_CATEGORY" val="custom"/>
  <p:tag name="KSO_WM_TEMPLATE_INDEX" val="20238284"/>
  <p:tag name="KSO_WM_UNIT_LAYERLEVEL" val="1"/>
  <p:tag name="KSO_WM_TAG_VERSION" val="3.0"/>
  <p:tag name="KSO_WM_UNIT_FILL_FORE_SCHEMECOLOR_INDEX" val="2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60"/>
  <p:tag name="KSO_WM_TEMPLATE_INDEX" val="20238284"/>
  <p:tag name="KSO_WM_UNIT_ID" val="custom20238284_1*a*1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39.xml><?xml version="1.0" encoding="utf-8"?>
<p:tagLst xmlns:p="http://schemas.openxmlformats.org/presentationml/2006/main">
  <p:tag name="KSO_WM_UNIT_VALUE" val="707*192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4_1*d*1"/>
  <p:tag name="KSO_WM_TEMPLATE_CATEGORY" val="custom"/>
  <p:tag name="KSO_WM_TEMPLATE_INDEX" val="20238284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40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37_1*l_h_i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41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7_1*l_h_f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42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7_1*l_h_a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43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37_1*l_h_i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44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7_1*l_h_f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45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7_1*l_h_a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46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822.45*139.1"/>
  <p:tag name="KSO_WM_SLIDE_POSITION" val="68.65*338.4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45"/>
  <p:tag name="KSO_WM_TEMPLATE_SUBCATEGORY" val="0"/>
  <p:tag name="KSO_WM_SLIDE_INDEX" val="1"/>
  <p:tag name="KSO_WM_TAG_VERSION" val="3.0"/>
  <p:tag name="KSO_WM_SLIDE_ID" val="custom20238284_1"/>
  <p:tag name="KSO_WM_SLIDE_ITEM_CNT" val="3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325_1*a*1"/>
  <p:tag name="KSO_WM_TEMPLATE_CATEGORY" val="custom"/>
  <p:tag name="KSO_WM_TEMPLATE_INDEX" val="2023832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TEXT_FILL_FORE_SCHEMECOLOR_INDEX" val="13"/>
  <p:tag name="KSO_WM_UNIT_TEXT_FILL_TYPE" val="1"/>
  <p:tag name="KSO_WM_UNIT_USESOURCEFORMAT_APPLY" val="0"/>
  <p:tag name="KSO_WM_UNIT_PRESET_TEXT" val="The title goes here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325_1*i*1"/>
  <p:tag name="KSO_WM_TEMPLATE_CATEGORY" val="custom"/>
  <p:tag name="KSO_WM_TEMPLATE_INDEX" val="20238325"/>
  <p:tag name="KSO_WM_UNIT_LAYERLEVEL" val="1"/>
  <p:tag name="KSO_WM_TAG_VERSION" val="3.0"/>
  <p:tag name="KSO_WM_BEAUTIFY_FLAG" val="#wm#"/>
  <p:tag name="KSO_WM_UNIT_TYPE" val="i"/>
  <p:tag name="KSO_WM_UNIT_INDEX" val="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325_1*d*1"/>
  <p:tag name="KSO_WM_TEMPLATE_CATEGORY" val="custom"/>
  <p:tag name="KSO_WM_TEMPLATE_INDEX" val="20238325"/>
  <p:tag name="KSO_WM_UNIT_LAYERLEVEL" val="1"/>
  <p:tag name="KSO_WM_TAG_VERSION" val="3.0"/>
  <p:tag name="KSO_WM_BEAUTIFY_FLAG" val="#wm#"/>
  <p:tag name="KSO_WM_UNIT_VALUE" val="1299*1271"/>
  <p:tag name="KSO_WM_UNIT_TYPE" val="d"/>
  <p:tag name="KSO_WM_UNIT_INDEX" val="1"/>
  <p:tag name="KSO_WM_UNIT_LINE_FORE_SCHEMECOLOR_INDEX" val="5"/>
  <p:tag name="KSO_WM_UNIT_LINE_FILL_TYPE" val="2"/>
  <p:tag name="KSO_WM_UNIT_USESOURCEFORMAT_APPLY" val="0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50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63.53662109375,&quot;width&quot;:407.062438964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43_3*l_h_f*1_1_1"/>
  <p:tag name="KSO_WM_TEMPLATE_CATEGORY" val="diagram"/>
  <p:tag name="KSO_WM_TEMPLATE_INDEX" val="20237943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51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63.53662109375,&quot;width&quot;:407.062438964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43_3*l_h_a*1_1_1"/>
  <p:tag name="KSO_WM_TEMPLATE_CATEGORY" val="diagram"/>
  <p:tag name="KSO_WM_TEMPLATE_INDEX" val="2023794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52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63.53662109375,&quot;width&quot;:407.062438964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8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43_3*l_h_f*1_2_1"/>
  <p:tag name="KSO_WM_TEMPLATE_CATEGORY" val="diagram"/>
  <p:tag name="KSO_WM_TEMPLATE_INDEX" val="20237943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53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63.53662109375,&quot;width&quot;:407.062438964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43_3*l_h_a*1_2_1"/>
  <p:tag name="KSO_WM_TEMPLATE_CATEGORY" val="diagram"/>
  <p:tag name="KSO_WM_TEMPLATE_INDEX" val="2023794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54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63.53662109375,&quot;width&quot;:407.062438964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8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43_3*l_h_f*1_3_1"/>
  <p:tag name="KSO_WM_TEMPLATE_CATEGORY" val="diagram"/>
  <p:tag name="KSO_WM_TEMPLATE_INDEX" val="20237943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55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63.53662109375,&quot;width&quot;:407.062438964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43_3*l_h_a*1_3_1"/>
  <p:tag name="KSO_WM_TEMPLATE_CATEGORY" val="diagram"/>
  <p:tag name="KSO_WM_TEMPLATE_INDEX" val="2023794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38245"/>
  <p:tag name="KSO_WM_SLIDE_ID" val="custom20238325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4"/>
  <p:tag name="KSO_WM_SLIDE_INDEX" val="1"/>
  <p:tag name="KSO_WM_SLIDE_SIZE" val="407.062*332.299"/>
  <p:tag name="KSO_WM_SLIDE_POSITION" val="41.2294*141.205"/>
  <p:tag name="KSO_WM_DIAGRAM_GROUP_CODE" val="l1-1"/>
  <p:tag name="KSO_WM_SLIDE_DIAGTYPE" val="l"/>
  <p:tag name="KSO_WM_TAG_VERSION" val="3.0"/>
  <p:tag name="KSO_WM_SLIDE_LAYOUT" val="a_d_l"/>
  <p:tag name="KSO_WM_SLIDE_LAYOUT_CNT" val="1_1_1"/>
  <p:tag name="KSO_WM_SPECIAL_SOURCE" val="bdnull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6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6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6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6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6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6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6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70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24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71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0267_7*e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06"/>
</p:tagLst>
</file>

<file path=ppt/tags/tag27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0267_7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Your title here"/>
</p:tagLst>
</file>

<file path=ppt/tags/tag273.xml><?xml version="1.0" encoding="utf-8"?>
<p:tagLst xmlns:p="http://schemas.openxmlformats.org/presentationml/2006/main">
  <p:tag name="KSO_WM_SPECIAL_SOURCE" val="bdnull"/>
  <p:tag name="KSO_WM_SLIDE_CONTENT_AREA" val="{&quot;left&quot;:&quot;411.05&quot;,&quot;top&quot;:&quot;113.25&quot;,&quot;width&quot;:&quot;524.85&quot;,&quot;height&quot;:&quot;264.5&quot;}"/>
  <p:tag name="KSO_WM_SLIDE_ID" val="custom20230267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245"/>
  <p:tag name="KSO_WM_SLIDE_LAYOUT" val="a_e"/>
  <p:tag name="KSO_WM_SLIDE_LAYOUT_CNT" val="1_1"/>
</p:tagLst>
</file>

<file path=ppt/tags/tag27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69_1*i*1"/>
  <p:tag name="KSO_WM_TEMPLATE_CATEGORY" val="custom"/>
  <p:tag name="KSO_WM_TEMPLATE_INDEX" val="20238269"/>
  <p:tag name="KSO_WM_UNIT_LAYERLEVEL" val="1"/>
  <p:tag name="KSO_WM_TAG_VERSION" val="3.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69"/>
  <p:tag name="KSO_WM_UNIT_ID" val="custom20238269_1*a*1"/>
  <p:tag name="KSO_WM_UNIT_TEXT_FILL_FORE_SCHEMECOLOR_INDEX" val="13"/>
  <p:tag name="KSO_WM_UNIT_TEXT_FILL_TYPE" val="1"/>
  <p:tag name="KSO_WM_UNIT_USESOURCEFORMAT_APPLY" val="0"/>
  <p:tag name="KSO_WM_UNIT_PRESET_TEXT" val="Your title here"/>
</p:tagLst>
</file>

<file path=ppt/tags/tag276.xml><?xml version="1.0" encoding="utf-8"?>
<p:tagLst xmlns:p="http://schemas.openxmlformats.org/presentationml/2006/main">
  <p:tag name="KSO_WM_UNIT_VALUE" val="1287*117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69_1*d*1"/>
  <p:tag name="KSO_WM_TEMPLATE_CATEGORY" val="custom"/>
  <p:tag name="KSO_WM_TEMPLATE_INDEX" val="20238269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277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2_3*l_h_f*1_1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78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2_3*l_h_a*1_1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79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2_3*l_h_f*1_3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280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2_3*l_h_a*1_3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81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2_3*l_h_f*1_2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82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2_3*l_h_a*1_2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8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858*259.21"/>
  <p:tag name="KSO_WM_SLIDE_POSITION" val="500.435*211.508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45"/>
  <p:tag name="KSO_WM_TEMPLATE_SUBCATEGORY" val="0"/>
  <p:tag name="KSO_WM_SLIDE_INDEX" val="1"/>
  <p:tag name="KSO_WM_TAG_VERSION" val="3.0"/>
  <p:tag name="KSO_WM_SLIDE_ID" val="custom20238269_1"/>
  <p:tag name="KSO_WM_SLIDE_ITEM_CNT" val="3"/>
</p:tagLst>
</file>

<file path=ppt/tags/tag284.xml><?xml version="1.0" encoding="utf-8"?>
<p:tagLst xmlns:p="http://schemas.openxmlformats.org/presentationml/2006/main">
  <p:tag name="KSO_WM_TEMPLATE_CATEGORY" val="custom"/>
  <p:tag name="KSO_WM_TEMPLATE_INDEX" val="20238245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8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8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9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299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29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9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9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9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9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9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9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98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24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0267_9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THANK YOU"/>
</p:tagLst>
</file>

<file path=ppt/tags/tag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299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300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f"/>
  <p:tag name="KSO_WM_UNIT_INDEX" val="1"/>
  <p:tag name="KSO_WM_UNIT_ID" val="custom20230267_9*f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Name"/>
</p:tagLst>
</file>

<file path=ppt/tags/tag301.xml><?xml version="1.0" encoding="utf-8"?>
<p:tagLst xmlns:p="http://schemas.openxmlformats.org/presentationml/2006/main">
  <p:tag name="KSO_WM_SPECIAL_SOURCE" val="bdnull"/>
  <p:tag name="KSO_WM_SLIDE_CONTENT_AREA" val="{&quot;left&quot;:&quot;349.35&quot;,&quot;top&quot;:&quot;126&quot;,&quot;width&quot;:&quot;588.05&quot;,&quot;height&quot;:&quot;264.5&quot;}"/>
  <p:tag name="KSO_WM_SLIDE_ID" val="custom20230267_9"/>
  <p:tag name="KSO_WM_TEMPLATE_SUBCATEGORY" val="29"/>
  <p:tag name="KSO_WM_TEMPLATE_MASTER_TYPE" val="0"/>
  <p:tag name="KSO_WM_TEMPLATE_COLOR_TYPE" val="0"/>
  <p:tag name="KSO_WM_SLIDE_TYPE" val="endPage"/>
  <p:tag name="KSO_WM_SLIDE_SUBTYPE" val="pureTxt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8245"/>
  <p:tag name="KSO_WM_SLIDE_LAYOUT" val="a_f"/>
  <p:tag name="KSO_WM_SLIDE_LAYOUT_CNT" val="1_1"/>
</p:tagLst>
</file>

<file path=ppt/tags/tag302.xml><?xml version="1.0" encoding="utf-8"?>
<p:tagLst xmlns:p="http://schemas.openxmlformats.org/presentationml/2006/main">
  <p:tag name="KSO_WM_PRESENTATION_SOURCE" val="WPPAIGeneratePPT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SUBTYPE" val="b"/>
  <p:tag name="KSO_WM_UNIT_PRESET_TEXT" val="演讲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0267"/>
</p:tagLst>
</file>

<file path=ppt/tags/tag67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0267"/>
</p:tagLst>
</file>

<file path=ppt/tags/tag68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67"/>
</p:tagLst>
</file>

<file path=ppt/tags/tag69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ID" val="custom20230267_1*f*1"/>
  <p:tag name="KSO_WM_TEMPLATE_CATEGORY" val="custom"/>
  <p:tag name="KSO_WM_TEMPLATE_INDEX" val="20230267"/>
  <p:tag name="KSO_WM_UNIT_LAYERLEVEL" val="1"/>
  <p:tag name="KSO_WM_TAG_VERSION" val="3.0"/>
  <p:tag name="KSO_WM_UNIT_PRESET_TEXT" val="Name"/>
</p:tagLst>
</file>

<file path=ppt/tags/tag7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b"/>
  <p:tag name="KSO_WM_UNIT_INDEX" val="1"/>
  <p:tag name="KSO_WM_UNIT_ID" val="custom20230267_1*b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Add description"/>
</p:tagLst>
</file>

<file path=ppt/tags/tag7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ID" val="custom20230267_1*a*1"/>
  <p:tag name="KSO_WM_TEMPLATE_CATEGORY" val="custom"/>
  <p:tag name="KSO_WM_TEMPLATE_INDEX" val="20230267"/>
  <p:tag name="KSO_WM_UNIT_LAYERLEVEL" val="1"/>
  <p:tag name="KSO_WM_TAG_VERSION" val="3.0"/>
  <p:tag name="KSO_WM_UNIT_PRESET_TEXT" val="Your title here"/>
</p:tagLst>
</file>

<file path=ppt/tags/tag73.xml><?xml version="1.0" encoding="utf-8"?>
<p:tagLst xmlns:p="http://schemas.openxmlformats.org/presentationml/2006/main">
  <p:tag name="KSO_WM_SPECIAL_SOURCE" val="bdnull"/>
  <p:tag name="KSO_WM_TEMPLATE_THUMBS_INDEX" val="1、9"/>
  <p:tag name="KSO_WM_SLIDE_CONTENT_AREA" val="{&quot;left&quot;:&quot;349.35&quot;,&quot;top&quot;:&quot;126&quot;,&quot;width&quot;:&quot;588.05&quot;,&quot;height&quot;:&quot;264.5&quot;}"/>
  <p:tag name="KSO_WM_SLIDE_ID" val="custom20230267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267"/>
  <p:tag name="KSO_WM_SLIDE_LAYOUT" val="a_b_f"/>
  <p:tag name="KSO_WM_SLIDE_LAYOUT_CNT" val="1_1_1"/>
</p:tagLst>
</file>

<file path=ppt/tags/tag74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0267_6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Contents "/>
  <p:tag name="KSO_WM_UNIT_USESOURCEFORMAT_APPLY" val="0"/>
</p:tagLst>
</file>

<file path=ppt/tags/tag7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30267_6*l_h_i*1_1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01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type&quot;:0},&quot;glow&quot;:{&quot;colorType&quot;:0},&quot;line&quot;:{&quot;gradient&quot;:[{&quot;brightness&quot;:0.949999988079071,&quot;colorType&quot;:1,&quot;foreColorIndex&quot;:5,&quot;pos&quot;:0.28999999165534973,&quot;transparency&quot;:1},{&quot;brightness&quot;:0,&quot;colorType&quot;:1,&quot;foreColorIndex&quot;:5,&quot;pos&quot;:1,&quot;transparency&quot;:0.4000000059604645}],&quot;type&quot;:2},&quot;shadow&quot;:{&quot;colorType&quot;:0},&quot;threeD&quot;:{&quot;curvedSurface&quot;:{&quot;brightness&quot;:0,&quot;colorType&quot;:2,&quot;rgb&quot;:&quot;#000000&quot;},&quot;depth&quot;:{&quot;colorType&quot;:0}}}}"/>
  <p:tag name="KSO_WM_UNIT_TEXT_FORE_SCHEMECOLOR_INDEX" val="5"/>
  <p:tag name="KSO_WM_UNIT_USESOURCEFORMAT_APPLY" val="0"/>
</p:tagLst>
</file>

<file path=ppt/tags/tag7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30267_6*l_h_f*1_1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Your title here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600000023841857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7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30267_6*l_h_i*1_2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02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type&quot;:0},&quot;glow&quot;:{&quot;colorType&quot;:0},&quot;line&quot;:{&quot;gradient&quot;:[{&quot;brightness&quot;:0.949999988079071,&quot;colorType&quot;:1,&quot;foreColorIndex&quot;:5,&quot;pos&quot;:0.28999999165534973,&quot;transparency&quot;:1},{&quot;brightness&quot;:0,&quot;colorType&quot;:1,&quot;foreColorIndex&quot;:5,&quot;pos&quot;:1,&quot;transparency&quot;:0.4000000059604645}],&quot;type&quot;:2},&quot;shadow&quot;:{&quot;colorType&quot;:0},&quot;threeD&quot;:{&quot;curvedSurface&quot;:{&quot;brightness&quot;:0,&quot;colorType&quot;:2,&quot;rgb&quot;:&quot;#000000&quot;},&quot;depth&quot;:{&quot;colorType&quot;:0}}}}"/>
  <p:tag name="KSO_WM_UNIT_TEXT_FORE_SCHEMECOLOR_INDEX" val="5"/>
  <p:tag name="KSO_WM_UNIT_USESOURCEFORMAT_APPLY" val="0"/>
</p:tagLst>
</file>

<file path=ppt/tags/tag7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30267_6*l_h_f*1_2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Your title here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600000023841857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7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30267_6*l_h_i*1_3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03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type&quot;:0},&quot;glow&quot;:{&quot;colorType&quot;:0},&quot;line&quot;:{&quot;gradient&quot;:[{&quot;brightness&quot;:0.949999988079071,&quot;colorType&quot;:1,&quot;foreColorIndex&quot;:5,&quot;pos&quot;:0.28999999165534973,&quot;transparency&quot;:1},{&quot;brightness&quot;:0,&quot;colorType&quot;:1,&quot;foreColorIndex&quot;:5,&quot;pos&quot;:1,&quot;transparency&quot;:0.4000000059604645}],&quot;type&quot;:2},&quot;shadow&quot;:{&quot;colorType&quot;:0},&quot;threeD&quot;:{&quot;curvedSurface&quot;:{&quot;brightness&quot;:0,&quot;colorType&quot;:2,&quot;rgb&quot;:&quot;#000000&quot;},&quot;depth&quot;:{&quot;colorType&quot;:0}}}}"/>
  <p:tag name="KSO_WM_UNIT_TEXT_FORE_SCHEMECOLOR_INDEX" val="5"/>
  <p:tag name="KSO_WM_UNIT_USESOURCEFORMAT_APPLY" val="0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custom20230267_6*l_h_f*1_3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Your title here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600000023841857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8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custom20230267_6*l_h_i*1_4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04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type&quot;:0},&quot;glow&quot;:{&quot;colorType&quot;:0},&quot;line&quot;:{&quot;gradient&quot;:[{&quot;brightness&quot;:0.949999988079071,&quot;colorType&quot;:1,&quot;foreColorIndex&quot;:5,&quot;pos&quot;:0.28999999165534973,&quot;transparency&quot;:1},{&quot;brightness&quot;:0,&quot;colorType&quot;:1,&quot;foreColorIndex&quot;:5,&quot;pos&quot;:1,&quot;transparency&quot;:0.4000000059604645}],&quot;type&quot;:2},&quot;shadow&quot;:{&quot;colorType&quot;:0},&quot;threeD&quot;:{&quot;curvedSurface&quot;:{&quot;brightness&quot;:0,&quot;colorType&quot;:2,&quot;rgb&quot;:&quot;#000000&quot;},&quot;depth&quot;:{&quot;colorType&quot;:0}}}}"/>
  <p:tag name="KSO_WM_UNIT_TEXT_FORE_SCHEMECOLOR_INDEX" val="5"/>
  <p:tag name="KSO_WM_UNIT_USESOURCEFORMAT_APPLY" val="0"/>
</p:tagLst>
</file>

<file path=ppt/tags/tag8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custom20230267_6*l_h_f*1_4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Your title here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600000023841857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8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custom20230267_6*l_h_i*1_5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05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type&quot;:0},&quot;glow&quot;:{&quot;colorType&quot;:0},&quot;line&quot;:{&quot;gradient&quot;:[{&quot;brightness&quot;:0.949999988079071,&quot;colorType&quot;:1,&quot;foreColorIndex&quot;:5,&quot;pos&quot;:0.28999999165534973,&quot;transparency&quot;:1},{&quot;brightness&quot;:0,&quot;colorType&quot;:1,&quot;foreColorIndex&quot;:5,&quot;pos&quot;:1,&quot;transparency&quot;:0.4000000059604645}],&quot;type&quot;:2},&quot;shadow&quot;:{&quot;colorType&quot;:0},&quot;threeD&quot;:{&quot;curvedSurface&quot;:{&quot;brightness&quot;:0,&quot;colorType&quot;:2,&quot;rgb&quot;:&quot;#000000&quot;},&quot;depth&quot;:{&quot;colorType&quot;:0}}}}"/>
  <p:tag name="KSO_WM_UNIT_TEXT_FORE_SCHEMECOLOR_INDEX" val="5"/>
  <p:tag name="KSO_WM_UNIT_USESOURCEFORMAT_APPLY" val="0"/>
</p:tagLst>
</file>

<file path=ppt/tags/tag8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custom20230267_6*l_h_f*1_5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Your title here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600000023841857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8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6_1"/>
  <p:tag name="KSO_WM_UNIT_ID" val="custom20230267_6*l_h_i*1_6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06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type&quot;:0},&quot;glow&quot;:{&quot;colorType&quot;:0},&quot;line&quot;:{&quot;gradient&quot;:[{&quot;brightness&quot;:0.949999988079071,&quot;colorType&quot;:1,&quot;foreColorIndex&quot;:5,&quot;pos&quot;:0.28999999165534973,&quot;transparency&quot;:1},{&quot;brightness&quot;:0,&quot;colorType&quot;:1,&quot;foreColorIndex&quot;:5,&quot;pos&quot;:1,&quot;transparency&quot;:0.4000000059604645}],&quot;type&quot;:2},&quot;shadow&quot;:{&quot;colorType&quot;:0},&quot;threeD&quot;:{&quot;curvedSurface&quot;:{&quot;brightness&quot;:0,&quot;colorType&quot;:2,&quot;rgb&quot;:&quot;#000000&quot;},&quot;depth&quot;:{&quot;colorType&quot;:0}}}}"/>
  <p:tag name="KSO_WM_UNIT_TEXT_FORE_SCHEMECOLOR_INDEX" val="5"/>
  <p:tag name="KSO_WM_UNIT_USESOURCEFORMAT_APPLY" val="0"/>
</p:tagLst>
</file>

<file path=ppt/tags/tag8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6_1"/>
  <p:tag name="KSO_WM_UNIT_ID" val="custom20230267_6*l_h_f*1_6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Your title here"/>
  <p:tag name="KSO_WM_DIAGRAM_MAX_ITEMCNT" val="6"/>
  <p:tag name="KSO_WM_DIAGRAM_MIN_ITEMCNT" val="2"/>
  <p:tag name="KSO_WM_DIAGRAM_VIRTUALLY_FRAME" val="{&quot;height&quot;:350,&quot;left&quot;:47,&quot;top&quot;:176.7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600000023841857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87.xml><?xml version="1.0" encoding="utf-8"?>
<p:tagLst xmlns:p="http://schemas.openxmlformats.org/presentationml/2006/main">
  <p:tag name="KSO_WM_SLIDE_ID" val="custom20230267_6"/>
  <p:tag name="KSO_WM_TEMPLATE_SUBCATEGORY" val="0"/>
  <p:tag name="KSO_WM_TEMPLATE_MASTER_TYPE" val="0"/>
  <p:tag name="KSO_WM_TEMPLATE_COLOR_TYPE" val="0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0267"/>
  <p:tag name="KSO_WM_SLIDE_LAYOUT" val="a_l"/>
  <p:tag name="KSO_WM_SLIDE_LAYOUT_CNT" val="1_1"/>
</p:tagLst>
</file>

<file path=ppt/tags/tag88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0267_7*e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01"/>
</p:tagLst>
</file>

<file path=ppt/tags/tag8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0267_7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Your title here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SPECIAL_SOURCE" val="bdnull"/>
  <p:tag name="KSO_WM_SLIDE_CONTENT_AREA" val="{&quot;left&quot;:&quot;411.05&quot;,&quot;top&quot;:&quot;113.25&quot;,&quot;width&quot;:&quot;524.85&quot;,&quot;height&quot;:&quot;264.5&quot;}"/>
  <p:tag name="KSO_WM_SLIDE_ID" val="custom20230267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67"/>
  <p:tag name="KSO_WM_SLIDE_LAYOUT" val="a_e"/>
  <p:tag name="KSO_WM_SLIDE_LAYOUT_CNT" val="1_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9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9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9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9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9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58">
      <a:dk1>
        <a:srgbClr val="000000"/>
      </a:dk1>
      <a:lt1>
        <a:srgbClr val="FFFFFF"/>
      </a:lt1>
      <a:dk2>
        <a:srgbClr val="1C2643"/>
      </a:dk2>
      <a:lt2>
        <a:srgbClr val="EDFDF3"/>
      </a:lt2>
      <a:accent1>
        <a:srgbClr val="39EA80"/>
      </a:accent1>
      <a:accent2>
        <a:srgbClr val="61E569"/>
      </a:accent2>
      <a:accent3>
        <a:srgbClr val="88E052"/>
      </a:accent3>
      <a:accent4>
        <a:srgbClr val="B0DC3A"/>
      </a:accent4>
      <a:accent5>
        <a:srgbClr val="D7D723"/>
      </a:accent5>
      <a:accent6>
        <a:srgbClr val="FFD20C"/>
      </a:accent6>
      <a:hlink>
        <a:srgbClr val="0563C1"/>
      </a:hlink>
      <a:folHlink>
        <a:srgbClr val="954D72"/>
      </a:folHlink>
    </a:clrScheme>
    <a:fontScheme name="立体风组合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5743</Words>
  <Application>WPS Presentation</Application>
  <PresentationFormat>Widescreen</PresentationFormat>
  <Paragraphs>319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38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Wingdings</vt:lpstr>
      <vt:lpstr>Office Theme</vt:lpstr>
      <vt:lpstr>Office 主题</vt:lpstr>
      <vt:lpstr>Biến đổi khí hậu</vt:lpstr>
      <vt:lpstr>Contents </vt:lpstr>
      <vt:lpstr>Tác động của biến đổi khí hậu</vt:lpstr>
      <vt:lpstr>Nước biển dâng</vt:lpstr>
      <vt:lpstr>Nhiệt độ tăng</vt:lpstr>
      <vt:lpstr>Thay đổi mùa vụ</vt:lpstr>
      <vt:lpstr>Nguyên nhân của biến đổi khí hậu</vt:lpstr>
      <vt:lpstr>Phát thải khí nhà kính</vt:lpstr>
      <vt:lpstr>Phá rừng</vt:lpstr>
      <vt:lpstr>Hoạt động công nghiệp</vt:lpstr>
      <vt:lpstr>Hoạt động công nghiệp</vt:lpstr>
      <vt:lpstr>Ứng phó với biến đổi khí hậu</vt:lpstr>
      <vt:lpstr>Giảm phát thải</vt:lpstr>
      <vt:lpstr>Trồng cây</vt:lpstr>
      <vt:lpstr>Thích ứng với những thay đổi</vt:lpstr>
      <vt:lpstr>Vai trò của cộng đồng</vt:lpstr>
      <vt:lpstr>Thay đổi hành vi</vt:lpstr>
      <vt:lpstr>Tham gia các hoạt động bảo vệ môi trường</vt:lpstr>
      <vt:lpstr>Giám sát và thúc đẩy chính sách</vt:lpstr>
      <vt:lpstr>Hợp tác quốc tế</vt:lpstr>
      <vt:lpstr>Chia sẻ kinh nghiệm</vt:lpstr>
      <vt:lpstr>Hỗ trợ tài chính</vt:lpstr>
      <vt:lpstr>Thực hiện các hiệp định quốc tế</vt:lpstr>
      <vt:lpstr>Triển vọng tương lai</vt:lpstr>
      <vt:lpstr>Giảm thiểu tác động</vt:lpstr>
      <vt:lpstr>Thích ứng hiệu quả</vt:lpstr>
      <vt:lpstr>Phát triển bền vững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Dũng Nguyễn</cp:lastModifiedBy>
  <cp:revision>4</cp:revision>
  <dcterms:created xsi:type="dcterms:W3CDTF">2025-07-23T00:59:00Z</dcterms:created>
  <dcterms:modified xsi:type="dcterms:W3CDTF">2025-10-01T10:05:04Z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0B32B15B65CA456EB3EA3A3E8A8133BD_11</vt:lpwstr>
  </property>
  <property fmtid="{D5CDD505-2E9C-101B-9397-08002B2CF9AE}" pid="3" name="KSOProductBuildVer">
    <vt:lpwstr>1033-12.2.0.22549</vt:lpwstr>
  </property>
</Properties>
</file>

<file path=docProps/thumbnail.jpeg>
</file>